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2" r:id="rId2"/>
  </p:sldIdLst>
  <p:sldSz cx="12192000" cy="16256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A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424" autoAdjust="0"/>
    <p:restoredTop sz="94660"/>
  </p:normalViewPr>
  <p:slideViewPr>
    <p:cSldViewPr snapToGrid="0">
      <p:cViewPr>
        <p:scale>
          <a:sx n="100" d="100"/>
          <a:sy n="100" d="100"/>
        </p:scale>
        <p:origin x="-1596" y="2496"/>
      </p:cViewPr>
      <p:guideLst>
        <p:guide orient="horz" pos="512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2660416"/>
            <a:ext cx="10363200" cy="5659496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8538166"/>
            <a:ext cx="9144000" cy="3924769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24C59-ED99-4B5F-BC2F-4F7D7611D57F}" type="datetimeFigureOut">
              <a:rPr lang="de-DE" smtClean="0"/>
              <a:t>08.05.2015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81AB3-F230-4B04-B6CA-768A355325D4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729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24C59-ED99-4B5F-BC2F-4F7D7611D57F}" type="datetimeFigureOut">
              <a:rPr lang="de-DE" smtClean="0"/>
              <a:t>08.05.2015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81AB3-F230-4B04-B6CA-768A355325D4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6733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865483"/>
            <a:ext cx="2628900" cy="13776209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865483"/>
            <a:ext cx="7734300" cy="13776209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24C59-ED99-4B5F-BC2F-4F7D7611D57F}" type="datetimeFigureOut">
              <a:rPr lang="de-DE" smtClean="0"/>
              <a:t>08.05.2015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81AB3-F230-4B04-B6CA-768A355325D4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9833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24C59-ED99-4B5F-BC2F-4F7D7611D57F}" type="datetimeFigureOut">
              <a:rPr lang="de-DE" smtClean="0"/>
              <a:t>08.05.2015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81AB3-F230-4B04-B6CA-768A355325D4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83720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052718"/>
            <a:ext cx="10515600" cy="6762043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0878733"/>
            <a:ext cx="10515600" cy="355599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24C59-ED99-4B5F-BC2F-4F7D7611D57F}" type="datetimeFigureOut">
              <a:rPr lang="de-DE" smtClean="0"/>
              <a:t>08.05.2015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81AB3-F230-4B04-B6CA-768A355325D4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12269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327409"/>
            <a:ext cx="5181600" cy="1031428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327409"/>
            <a:ext cx="5181600" cy="10314283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24C59-ED99-4B5F-BC2F-4F7D7611D57F}" type="datetimeFigureOut">
              <a:rPr lang="de-DE" smtClean="0"/>
              <a:t>08.05.2015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81AB3-F230-4B04-B6CA-768A355325D4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2043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65487"/>
            <a:ext cx="10515600" cy="314207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3984981"/>
            <a:ext cx="5157787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5937956"/>
            <a:ext cx="5157787" cy="87338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984981"/>
            <a:ext cx="5183188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937956"/>
            <a:ext cx="5183188" cy="87338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24C59-ED99-4B5F-BC2F-4F7D7611D57F}" type="datetimeFigureOut">
              <a:rPr lang="de-DE" smtClean="0"/>
              <a:t>08.05.2015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81AB3-F230-4B04-B6CA-768A355325D4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0540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24C59-ED99-4B5F-BC2F-4F7D7611D57F}" type="datetimeFigureOut">
              <a:rPr lang="de-DE" smtClean="0"/>
              <a:t>08.05.2015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81AB3-F230-4B04-B6CA-768A355325D4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5634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24C59-ED99-4B5F-BC2F-4F7D7611D57F}" type="datetimeFigureOut">
              <a:rPr lang="de-DE" smtClean="0"/>
              <a:t>08.05.2015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81AB3-F230-4B04-B6CA-768A355325D4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558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1083735"/>
            <a:ext cx="3932237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340567"/>
            <a:ext cx="6172200" cy="11552296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4876802"/>
            <a:ext cx="3932237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24C59-ED99-4B5F-BC2F-4F7D7611D57F}" type="datetimeFigureOut">
              <a:rPr lang="de-DE" smtClean="0"/>
              <a:t>08.05.2015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81AB3-F230-4B04-B6CA-768A355325D4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51064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1083735"/>
            <a:ext cx="3932237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340567"/>
            <a:ext cx="6172200" cy="11552296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4876802"/>
            <a:ext cx="3932237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24C59-ED99-4B5F-BC2F-4F7D7611D57F}" type="datetimeFigureOut">
              <a:rPr lang="de-DE" smtClean="0"/>
              <a:t>08.05.2015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A81AB3-F230-4B04-B6CA-768A355325D4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6104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865487"/>
            <a:ext cx="10515600" cy="3142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327409"/>
            <a:ext cx="10515600" cy="10314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5066910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524C59-ED99-4B5F-BC2F-4F7D7611D57F}" type="datetimeFigureOut">
              <a:rPr lang="de-DE" smtClean="0"/>
              <a:t>08.05.2015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5066910"/>
            <a:ext cx="41148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5066910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81AB3-F230-4B04-B6CA-768A355325D4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54853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1593956" y="3826154"/>
            <a:ext cx="680963" cy="385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1452449" y="3152354"/>
            <a:ext cx="680963" cy="385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25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1459899" y="2478553"/>
            <a:ext cx="680963" cy="385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50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1452452" y="1835036"/>
            <a:ext cx="680963" cy="385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75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1325842" y="1146093"/>
            <a:ext cx="680963" cy="385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100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1616300" y="4000282"/>
            <a:ext cx="680963" cy="385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2785599" y="4007853"/>
            <a:ext cx="680963" cy="385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4029381" y="4000285"/>
            <a:ext cx="680963" cy="385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5198682" y="4007855"/>
            <a:ext cx="680963" cy="385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6412672" y="4015426"/>
            <a:ext cx="680963" cy="385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17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7596868" y="4022997"/>
            <a:ext cx="680963" cy="385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21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8825755" y="4000283"/>
            <a:ext cx="680963" cy="385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25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9995053" y="4007854"/>
            <a:ext cx="680963" cy="3852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>
                <a:latin typeface="Arial" panose="020B0604020202020204" pitchFamily="34" charset="0"/>
                <a:cs typeface="Arial" panose="020B0604020202020204" pitchFamily="34" charset="0"/>
              </a:rPr>
              <a:t>29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 Box 1520"/>
          <p:cNvSpPr txBox="1">
            <a:spLocks noChangeArrowheads="1"/>
          </p:cNvSpPr>
          <p:nvPr/>
        </p:nvSpPr>
        <p:spPr bwMode="auto">
          <a:xfrm>
            <a:off x="1825831" y="690473"/>
            <a:ext cx="3572827" cy="385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DE" altLang="de-DE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-138</a:t>
            </a:r>
            <a:endParaRPr lang="de-DE" altLang="de-DE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 Box 1521"/>
          <p:cNvSpPr txBox="1">
            <a:spLocks noChangeArrowheads="1"/>
          </p:cNvSpPr>
          <p:nvPr/>
        </p:nvSpPr>
        <p:spPr bwMode="auto">
          <a:xfrm>
            <a:off x="9864278" y="718991"/>
            <a:ext cx="1783913" cy="385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DE" altLang="de-DE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-373</a:t>
            </a:r>
            <a:endParaRPr lang="de-DE" altLang="de-DE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Line 1522"/>
          <p:cNvSpPr>
            <a:spLocks noChangeShapeType="1"/>
          </p:cNvSpPr>
          <p:nvPr/>
        </p:nvSpPr>
        <p:spPr bwMode="auto">
          <a:xfrm>
            <a:off x="1966086" y="1052433"/>
            <a:ext cx="854979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sz="3200"/>
          </a:p>
        </p:txBody>
      </p:sp>
      <p:sp>
        <p:nvSpPr>
          <p:cNvPr id="26" name="Text Box 1523"/>
          <p:cNvSpPr txBox="1">
            <a:spLocks noChangeArrowheads="1"/>
          </p:cNvSpPr>
          <p:nvPr/>
        </p:nvSpPr>
        <p:spPr bwMode="auto">
          <a:xfrm>
            <a:off x="2678990" y="675795"/>
            <a:ext cx="7018305" cy="385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de-DE" altLang="de-DE" sz="1800" dirty="0">
                <a:latin typeface="Arial" panose="020B0604020202020204" pitchFamily="34" charset="0"/>
                <a:cs typeface="Arial" panose="020B0604020202020204" pitchFamily="34" charset="0"/>
              </a:rPr>
              <a:t>29CpGs</a:t>
            </a:r>
          </a:p>
        </p:txBody>
      </p:sp>
      <p:grpSp>
        <p:nvGrpSpPr>
          <p:cNvPr id="27" name="Gruppieren 26"/>
          <p:cNvGrpSpPr/>
          <p:nvPr/>
        </p:nvGrpSpPr>
        <p:grpSpPr>
          <a:xfrm>
            <a:off x="1827738" y="952949"/>
            <a:ext cx="9951885" cy="3115473"/>
            <a:chOff x="7122520" y="4102826"/>
            <a:chExt cx="4711522" cy="3079968"/>
          </a:xfrm>
        </p:grpSpPr>
        <p:pic>
          <p:nvPicPr>
            <p:cNvPr id="28" name="Grafik 27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370" b="12144"/>
            <a:stretch/>
          </p:blipFill>
          <p:spPr>
            <a:xfrm>
              <a:off x="7122520" y="4102826"/>
              <a:ext cx="4711522" cy="3079968"/>
            </a:xfrm>
            <a:prstGeom prst="rect">
              <a:avLst/>
            </a:prstGeom>
          </p:spPr>
        </p:pic>
        <p:sp>
          <p:nvSpPr>
            <p:cNvPr id="29" name="Textfeld 28"/>
            <p:cNvSpPr txBox="1"/>
            <p:nvPr/>
          </p:nvSpPr>
          <p:spPr>
            <a:xfrm>
              <a:off x="9676360" y="4686300"/>
              <a:ext cx="4667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*</a:t>
              </a:r>
              <a:endParaRPr lang="de-DE" dirty="0"/>
            </a:p>
          </p:txBody>
        </p:sp>
        <p:sp>
          <p:nvSpPr>
            <p:cNvPr id="30" name="Textfeld 29"/>
            <p:cNvSpPr txBox="1"/>
            <p:nvPr/>
          </p:nvSpPr>
          <p:spPr>
            <a:xfrm>
              <a:off x="9814656" y="5276850"/>
              <a:ext cx="4667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*</a:t>
              </a:r>
              <a:endParaRPr lang="de-DE" dirty="0"/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10081356" y="5345715"/>
              <a:ext cx="4667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*</a:t>
              </a:r>
              <a:endParaRPr lang="de-DE" dirty="0"/>
            </a:p>
          </p:txBody>
        </p:sp>
        <p:sp>
          <p:nvSpPr>
            <p:cNvPr id="32" name="Textfeld 31"/>
            <p:cNvSpPr txBox="1"/>
            <p:nvPr/>
          </p:nvSpPr>
          <p:spPr>
            <a:xfrm>
              <a:off x="10081356" y="5250465"/>
              <a:ext cx="4667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*</a:t>
              </a:r>
              <a:endParaRPr lang="de-DE" dirty="0"/>
            </a:p>
          </p:txBody>
        </p:sp>
        <p:sp>
          <p:nvSpPr>
            <p:cNvPr id="33" name="Textfeld 32"/>
            <p:cNvSpPr txBox="1"/>
            <p:nvPr/>
          </p:nvSpPr>
          <p:spPr>
            <a:xfrm>
              <a:off x="10390735" y="4821840"/>
              <a:ext cx="4667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*</a:t>
              </a:r>
              <a:endParaRPr lang="de-DE" dirty="0"/>
            </a:p>
          </p:txBody>
        </p:sp>
        <p:sp>
          <p:nvSpPr>
            <p:cNvPr id="34" name="Textfeld 33"/>
            <p:cNvSpPr txBox="1"/>
            <p:nvPr/>
          </p:nvSpPr>
          <p:spPr>
            <a:xfrm>
              <a:off x="10390735" y="4717064"/>
              <a:ext cx="4667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*</a:t>
              </a:r>
              <a:endParaRPr lang="de-DE" dirty="0"/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10390735" y="4621815"/>
              <a:ext cx="4667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*</a:t>
              </a:r>
              <a:endParaRPr lang="de-DE" dirty="0"/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10233756" y="4944303"/>
              <a:ext cx="4667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*</a:t>
              </a:r>
              <a:endParaRPr lang="de-DE" dirty="0"/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10524085" y="5279040"/>
              <a:ext cx="4667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*</a:t>
              </a:r>
              <a:endParaRPr lang="de-DE" dirty="0"/>
            </a:p>
          </p:txBody>
        </p:sp>
        <p:sp>
          <p:nvSpPr>
            <p:cNvPr id="38" name="Textfeld 37"/>
            <p:cNvSpPr txBox="1"/>
            <p:nvPr/>
          </p:nvSpPr>
          <p:spPr>
            <a:xfrm>
              <a:off x="11095585" y="4669440"/>
              <a:ext cx="4667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 smtClean="0"/>
                <a:t>*</a:t>
              </a:r>
              <a:endParaRPr lang="de-DE" dirty="0"/>
            </a:p>
          </p:txBody>
        </p:sp>
      </p:grpSp>
      <p:sp>
        <p:nvSpPr>
          <p:cNvPr id="22" name="Rechteck 21"/>
          <p:cNvSpPr/>
          <p:nvPr/>
        </p:nvSpPr>
        <p:spPr>
          <a:xfrm>
            <a:off x="2498048" y="1388361"/>
            <a:ext cx="2550452" cy="6576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9" name="Grafik 18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676" t="11120" r="55705" b="70663"/>
          <a:stretch/>
        </p:blipFill>
        <p:spPr>
          <a:xfrm>
            <a:off x="2612485" y="1440340"/>
            <a:ext cx="1206543" cy="666230"/>
          </a:xfrm>
          <a:prstGeom prst="rect">
            <a:avLst/>
          </a:prstGeom>
        </p:spPr>
      </p:pic>
      <p:sp>
        <p:nvSpPr>
          <p:cNvPr id="20" name="Text Box 1523"/>
          <p:cNvSpPr txBox="1">
            <a:spLocks noChangeArrowheads="1"/>
          </p:cNvSpPr>
          <p:nvPr/>
        </p:nvSpPr>
        <p:spPr bwMode="auto">
          <a:xfrm rot="16200000">
            <a:off x="-202222" y="2520433"/>
            <a:ext cx="2584254" cy="379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de-DE" altLang="de-DE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% DNA </a:t>
            </a:r>
            <a:r>
              <a:rPr lang="de-DE" altLang="de-DE" sz="1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methylation</a:t>
            </a:r>
            <a:endParaRPr lang="de-DE" altLang="de-DE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feld 38"/>
          <p:cNvSpPr txBox="1"/>
          <p:nvPr/>
        </p:nvSpPr>
        <p:spPr>
          <a:xfrm>
            <a:off x="312828" y="704325"/>
            <a:ext cx="1206091" cy="475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89" dirty="0" smtClean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de-DE" sz="2489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CaixaDeTexto 61"/>
          <p:cNvSpPr txBox="1"/>
          <p:nvPr/>
        </p:nvSpPr>
        <p:spPr>
          <a:xfrm>
            <a:off x="1956781" y="6184354"/>
            <a:ext cx="74892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ZBTB33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CaixaDeTexto 66"/>
          <p:cNvSpPr txBox="1"/>
          <p:nvPr/>
        </p:nvSpPr>
        <p:spPr>
          <a:xfrm>
            <a:off x="6384848" y="6185331"/>
            <a:ext cx="5950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REST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ectangle 1"/>
          <p:cNvSpPr>
            <a:spLocks noChangeArrowheads="1"/>
          </p:cNvSpPr>
          <p:nvPr/>
        </p:nvSpPr>
        <p:spPr bwMode="auto">
          <a:xfrm>
            <a:off x="2002719" y="5808666"/>
            <a:ext cx="861494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GC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TC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GCGC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GC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CCT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FFC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GC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CTCCCACGTG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GC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GC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GAGGG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GC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CCCTGAACGT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GC</a:t>
            </a:r>
            <a:r>
              <a:rPr kumimoji="0" lang="de-DE" altLang="de-DE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48" name="Retângulo 30"/>
          <p:cNvSpPr/>
          <p:nvPr/>
        </p:nvSpPr>
        <p:spPr>
          <a:xfrm>
            <a:off x="6167736" y="9002706"/>
            <a:ext cx="180000" cy="180000"/>
          </a:xfrm>
          <a:prstGeom prst="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49" name="Retângulo 31"/>
          <p:cNvSpPr/>
          <p:nvPr/>
        </p:nvSpPr>
        <p:spPr>
          <a:xfrm>
            <a:off x="6167736" y="9257141"/>
            <a:ext cx="180000" cy="180000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>
              <a:solidFill>
                <a:srgbClr val="FFFF00"/>
              </a:solidFill>
            </a:endParaRPr>
          </a:p>
        </p:txBody>
      </p:sp>
      <p:sp>
        <p:nvSpPr>
          <p:cNvPr id="50" name="CaixaDeTexto 38"/>
          <p:cNvSpPr txBox="1"/>
          <p:nvPr/>
        </p:nvSpPr>
        <p:spPr>
          <a:xfrm>
            <a:off x="6384848" y="8896995"/>
            <a:ext cx="35657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CpG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: Increased methylation in CML *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CaixaDeTexto 39"/>
          <p:cNvSpPr txBox="1"/>
          <p:nvPr/>
        </p:nvSpPr>
        <p:spPr>
          <a:xfrm>
            <a:off x="6384848" y="9162151"/>
            <a:ext cx="3645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CpG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: Increased methylation in CML **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Retângulo 59"/>
          <p:cNvSpPr/>
          <p:nvPr/>
        </p:nvSpPr>
        <p:spPr>
          <a:xfrm>
            <a:off x="6167736" y="8710171"/>
            <a:ext cx="180000" cy="180000"/>
          </a:xfrm>
          <a:prstGeom prst="rect">
            <a:avLst/>
          </a:prstGeom>
          <a:solidFill>
            <a:schemeClr val="bg1">
              <a:lumMod val="5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/>
          </a:p>
        </p:txBody>
      </p:sp>
      <p:sp>
        <p:nvSpPr>
          <p:cNvPr id="53" name="CaixaDeTexto 60"/>
          <p:cNvSpPr txBox="1"/>
          <p:nvPr/>
        </p:nvSpPr>
        <p:spPr>
          <a:xfrm>
            <a:off x="6384848" y="8624557"/>
            <a:ext cx="36279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CpG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: No methylation increase in CML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Retângulo 31"/>
          <p:cNvSpPr/>
          <p:nvPr/>
        </p:nvSpPr>
        <p:spPr>
          <a:xfrm>
            <a:off x="6167736" y="9533366"/>
            <a:ext cx="180000" cy="180000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600">
              <a:solidFill>
                <a:srgbClr val="FFFF00"/>
              </a:solidFill>
            </a:endParaRPr>
          </a:p>
        </p:txBody>
      </p:sp>
      <p:sp>
        <p:nvSpPr>
          <p:cNvPr id="55" name="CaixaDeTexto 39"/>
          <p:cNvSpPr txBox="1"/>
          <p:nvPr/>
        </p:nvSpPr>
        <p:spPr>
          <a:xfrm>
            <a:off x="6384848" y="9438376"/>
            <a:ext cx="43512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CpG</a:t>
            </a:r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: Highest methylation increase in CML ***</a:t>
            </a:r>
            <a:endParaRPr lang="pt-B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6" name="Conector reto 26"/>
          <p:cNvCxnSpPr/>
          <p:nvPr/>
        </p:nvCxnSpPr>
        <p:spPr>
          <a:xfrm flipV="1">
            <a:off x="7045156" y="4371073"/>
            <a:ext cx="0" cy="324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to 28"/>
          <p:cNvCxnSpPr/>
          <p:nvPr/>
        </p:nvCxnSpPr>
        <p:spPr>
          <a:xfrm flipV="1">
            <a:off x="9605533" y="4364625"/>
            <a:ext cx="0" cy="324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to 51"/>
          <p:cNvCxnSpPr/>
          <p:nvPr/>
        </p:nvCxnSpPr>
        <p:spPr>
          <a:xfrm flipV="1">
            <a:off x="2104766" y="4699838"/>
            <a:ext cx="4946987" cy="8635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to 26"/>
          <p:cNvCxnSpPr/>
          <p:nvPr/>
        </p:nvCxnSpPr>
        <p:spPr>
          <a:xfrm flipV="1">
            <a:off x="2104766" y="5548254"/>
            <a:ext cx="0" cy="324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ector reto 26"/>
          <p:cNvCxnSpPr/>
          <p:nvPr/>
        </p:nvCxnSpPr>
        <p:spPr>
          <a:xfrm flipV="1">
            <a:off x="10195757" y="5518604"/>
            <a:ext cx="0" cy="3240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to 49"/>
          <p:cNvCxnSpPr/>
          <p:nvPr/>
        </p:nvCxnSpPr>
        <p:spPr>
          <a:xfrm flipH="1" flipV="1">
            <a:off x="9605533" y="4694147"/>
            <a:ext cx="590224" cy="8244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Imagem 58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454"/>
          <a:stretch/>
        </p:blipFill>
        <p:spPr>
          <a:xfrm>
            <a:off x="5957887" y="6138611"/>
            <a:ext cx="4133850" cy="902745"/>
          </a:xfrm>
          <a:prstGeom prst="rect">
            <a:avLst/>
          </a:prstGeom>
        </p:spPr>
      </p:pic>
      <p:pic>
        <p:nvPicPr>
          <p:cNvPr id="62" name="Imagem 6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672"/>
          <a:stretch/>
        </p:blipFill>
        <p:spPr>
          <a:xfrm>
            <a:off x="1510188" y="6138611"/>
            <a:ext cx="3091090" cy="890460"/>
          </a:xfrm>
          <a:prstGeom prst="rect">
            <a:avLst/>
          </a:prstGeom>
        </p:spPr>
      </p:pic>
      <p:pic>
        <p:nvPicPr>
          <p:cNvPr id="63" name="Imagem 6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823"/>
          <a:stretch/>
        </p:blipFill>
        <p:spPr>
          <a:xfrm>
            <a:off x="5101431" y="7111493"/>
            <a:ext cx="4349750" cy="888955"/>
          </a:xfrm>
          <a:prstGeom prst="rect">
            <a:avLst/>
          </a:prstGeom>
        </p:spPr>
      </p:pic>
      <p:sp>
        <p:nvSpPr>
          <p:cNvPr id="46" name="CaixaDeTexto 67"/>
          <p:cNvSpPr txBox="1"/>
          <p:nvPr/>
        </p:nvSpPr>
        <p:spPr>
          <a:xfrm>
            <a:off x="5524178" y="7147582"/>
            <a:ext cx="663964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ZBT7B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Retângulo 64"/>
          <p:cNvSpPr/>
          <p:nvPr/>
        </p:nvSpPr>
        <p:spPr>
          <a:xfrm>
            <a:off x="1763497" y="6926021"/>
            <a:ext cx="161415" cy="147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Retângulo 65"/>
          <p:cNvSpPr/>
          <p:nvPr/>
        </p:nvSpPr>
        <p:spPr>
          <a:xfrm>
            <a:off x="4420815" y="6912937"/>
            <a:ext cx="161415" cy="147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7" name="Retângulo 66"/>
          <p:cNvSpPr/>
          <p:nvPr/>
        </p:nvSpPr>
        <p:spPr>
          <a:xfrm>
            <a:off x="6197228" y="6928693"/>
            <a:ext cx="161415" cy="147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Retângulo 67"/>
          <p:cNvSpPr/>
          <p:nvPr/>
        </p:nvSpPr>
        <p:spPr>
          <a:xfrm>
            <a:off x="5337597" y="7905006"/>
            <a:ext cx="161415" cy="147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Retângulo 68"/>
          <p:cNvSpPr/>
          <p:nvPr/>
        </p:nvSpPr>
        <p:spPr>
          <a:xfrm>
            <a:off x="9271651" y="7894859"/>
            <a:ext cx="161415" cy="147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Retângulo 69"/>
          <p:cNvSpPr/>
          <p:nvPr/>
        </p:nvSpPr>
        <p:spPr>
          <a:xfrm>
            <a:off x="9907788" y="6921216"/>
            <a:ext cx="161415" cy="147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CaixaDeTexto 61"/>
          <p:cNvSpPr txBox="1"/>
          <p:nvPr/>
        </p:nvSpPr>
        <p:spPr>
          <a:xfrm>
            <a:off x="1841675" y="5792002"/>
            <a:ext cx="2984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3′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2" name="CaixaDeTexto 61"/>
          <p:cNvSpPr txBox="1"/>
          <p:nvPr/>
        </p:nvSpPr>
        <p:spPr>
          <a:xfrm>
            <a:off x="10141202" y="5792002"/>
            <a:ext cx="29848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r>
              <a:rPr lang="en-U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′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6518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</TotalTime>
  <Words>69</Words>
  <Application>Microsoft Office PowerPoint</Application>
  <PresentationFormat>Personalizar</PresentationFormat>
  <Paragraphs>38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Office Theme</vt:lpstr>
      <vt:lpstr>Apresentação do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Reinforced MTSS1 expression exerts tumor suppressing effects in CML stem cell function</dc:title>
  <dc:creator>Schemionek</dc:creator>
  <cp:lastModifiedBy>Eduardo Gusmao</cp:lastModifiedBy>
  <cp:revision>156</cp:revision>
  <cp:lastPrinted>2015-02-11T10:39:18Z</cp:lastPrinted>
  <dcterms:created xsi:type="dcterms:W3CDTF">2015-02-02T11:32:33Z</dcterms:created>
  <dcterms:modified xsi:type="dcterms:W3CDTF">2015-05-08T18:36:18Z</dcterms:modified>
</cp:coreProperties>
</file>