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7" autoAdjust="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33614" r="7475" b="63074"/>
          <a:stretch/>
        </p:blipFill>
        <p:spPr>
          <a:xfrm>
            <a:off x="211368" y="3970770"/>
            <a:ext cx="8681111" cy="556766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6" t="16473" r="38828" b="82408"/>
          <a:stretch/>
        </p:blipFill>
        <p:spPr>
          <a:xfrm>
            <a:off x="3841557" y="3861048"/>
            <a:ext cx="1220213" cy="167328"/>
          </a:xfrm>
          <a:prstGeom prst="rect">
            <a:avLst/>
          </a:prstGeom>
        </p:spPr>
      </p:pic>
      <p:sp>
        <p:nvSpPr>
          <p:cNvPr id="63" name="Retângulo 62"/>
          <p:cNvSpPr/>
          <p:nvPr/>
        </p:nvSpPr>
        <p:spPr>
          <a:xfrm>
            <a:off x="2004533" y="891628"/>
            <a:ext cx="360000" cy="19627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8522768" y="891628"/>
            <a:ext cx="360000" cy="19627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642096" y="891628"/>
            <a:ext cx="360000" cy="19627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2857788" y="891628"/>
            <a:ext cx="360000" cy="19627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4872507" y="891628"/>
            <a:ext cx="360000" cy="19627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536386" y="891628"/>
            <a:ext cx="360000" cy="19627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382331" y="891628"/>
            <a:ext cx="360000" cy="19627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644533" y="891628"/>
            <a:ext cx="360000" cy="19627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321370" y="891628"/>
            <a:ext cx="324000" cy="19627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0012" y="836712"/>
            <a:ext cx="892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CTG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en-US" sz="1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CGCGCG</a:t>
            </a:r>
            <a:r>
              <a:rPr lang="en-US" sz="1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GGA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en-US" sz="1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GAGGGTGCAC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en-US" sz="1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en-US" sz="1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CTCCC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en-US" sz="1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GGGACTTGCA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endParaRPr lang="pt-BR" sz="14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-68368" y="530214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125,741,019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31925" y="530214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125,741,070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251520" y="764877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8791900" y="764877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11703" y="4511459"/>
            <a:ext cx="3227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HepG2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CoREST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(sc30189) ChIP-seq Signal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-68368" y="3212976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125,740,000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251520" y="3447639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231934" y="3284984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125,742,000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8791900" y="3519647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1115617" y="3687054"/>
            <a:ext cx="2232247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 flipH="1">
            <a:off x="90012" y="3723263"/>
            <a:ext cx="857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78921" y="3619238"/>
            <a:ext cx="336696" cy="20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1952" y="3593010"/>
            <a:ext cx="1533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&lt;      &lt;      </a:t>
            </a:r>
            <a:r>
              <a:rPr lang="en-US" sz="1000" dirty="0"/>
              <a:t>&lt; </a:t>
            </a:r>
            <a:r>
              <a:rPr lang="en-US" sz="1000" dirty="0" smtClean="0"/>
              <a:t>     </a:t>
            </a:r>
            <a:r>
              <a:rPr lang="en-US" sz="1000" dirty="0" smtClean="0">
                <a:solidFill>
                  <a:schemeClr val="bg1"/>
                </a:solidFill>
              </a:rPr>
              <a:t>&lt;      &lt;  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749803" y="342900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MTSS1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 flipV="1">
            <a:off x="4613528" y="3447639"/>
            <a:ext cx="0" cy="11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4893940" y="3447639"/>
            <a:ext cx="0" cy="11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3040895" y="306508"/>
            <a:ext cx="180000" cy="1800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3040895" y="532368"/>
            <a:ext cx="180000" cy="180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258007" y="267472"/>
            <a:ext cx="2214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Increased methylation in CML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258007" y="494528"/>
            <a:ext cx="2682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Highest methylation increase in CML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251520" y="1104998"/>
            <a:ext cx="0" cy="16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8791900" y="1104998"/>
            <a:ext cx="0" cy="16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 flipV="1">
            <a:off x="247650" y="2719389"/>
            <a:ext cx="4367213" cy="7358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3040895" y="80648"/>
            <a:ext cx="180000" cy="18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3258007" y="40417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 methylation increase in CML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5021273" y="3806212"/>
            <a:ext cx="1355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Tested CpG sites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20"/>
          <a:stretch/>
        </p:blipFill>
        <p:spPr>
          <a:xfrm>
            <a:off x="4627676" y="1131887"/>
            <a:ext cx="4111263" cy="886958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7"/>
          <a:stretch/>
        </p:blipFill>
        <p:spPr>
          <a:xfrm>
            <a:off x="3788959" y="1989988"/>
            <a:ext cx="4328100" cy="89152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228660" y="1825694"/>
            <a:ext cx="45719" cy="114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230148" y="1479922"/>
            <a:ext cx="45719" cy="123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229552" y="1144247"/>
            <a:ext cx="45719" cy="119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6"/>
          <a:stretch/>
        </p:blipFill>
        <p:spPr>
          <a:xfrm>
            <a:off x="44066" y="1148554"/>
            <a:ext cx="3178484" cy="89455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06861" y="1928737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058887" y="1919760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4881581" y="1908892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8566245" y="1894334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7944345" y="2755394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 flipV="1">
            <a:off x="4883944" y="2714625"/>
            <a:ext cx="3912394" cy="745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4036194" y="2770252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518640" y="1207821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ZBTB33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5084813" y="118197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256990" y="2026145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ZBT7B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6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38</Words>
  <Application>Microsoft Office PowerPoint</Application>
  <PresentationFormat>Apresentação na tela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 Gusmao</cp:lastModifiedBy>
  <cp:revision>25</cp:revision>
  <dcterms:created xsi:type="dcterms:W3CDTF">2015-04-30T12:55:38Z</dcterms:created>
  <dcterms:modified xsi:type="dcterms:W3CDTF">2015-05-06T17:23:16Z</dcterms:modified>
</cp:coreProperties>
</file>