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7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3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0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6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5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40D9-C541-496F-ADB8-39DA49F321B1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4877-DE11-4DFB-8D67-956F5B6C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4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" y="663677"/>
            <a:ext cx="8769822" cy="50513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211961" y="5810865"/>
            <a:ext cx="199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CML      n=6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n=7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Schemionek</dc:creator>
  <cp:lastModifiedBy>Schemionek</cp:lastModifiedBy>
  <cp:revision>2</cp:revision>
  <dcterms:created xsi:type="dcterms:W3CDTF">2015-04-14T12:58:25Z</dcterms:created>
  <dcterms:modified xsi:type="dcterms:W3CDTF">2015-04-14T13:14:55Z</dcterms:modified>
</cp:coreProperties>
</file>