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85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11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44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420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62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58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82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3382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1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3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79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23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0C84-9EA0-4DA3-98A4-791DF2C3B429}" type="datetimeFigureOut">
              <a:rPr lang="de-DE" smtClean="0"/>
              <a:t>21.04.2015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F3729-DC8A-43FA-9722-9BCF520F9F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10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748690" y="1554378"/>
            <a:ext cx="5701938" cy="3505707"/>
            <a:chOff x="6132104" y="4102826"/>
            <a:chExt cx="5701938" cy="3505707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2104" y="4102826"/>
              <a:ext cx="5701938" cy="3505707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9584684" y="468630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7" name="Textfeld 6"/>
            <p:cNvSpPr txBox="1"/>
            <p:nvPr/>
          </p:nvSpPr>
          <p:spPr>
            <a:xfrm>
              <a:off x="9737084" y="527685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10003784" y="534571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10003784" y="525046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10299059" y="48218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10299059" y="471706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10299059" y="462181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10156184" y="49742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10432409" y="52790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15" name="Textfeld 14"/>
            <p:cNvSpPr txBox="1"/>
            <p:nvPr/>
          </p:nvSpPr>
          <p:spPr>
            <a:xfrm>
              <a:off x="11003909" y="46694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50406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Schemionek</dc:creator>
  <cp:lastModifiedBy>Schemionek</cp:lastModifiedBy>
  <cp:revision>1</cp:revision>
  <dcterms:created xsi:type="dcterms:W3CDTF">2015-04-21T08:42:43Z</dcterms:created>
  <dcterms:modified xsi:type="dcterms:W3CDTF">2015-04-21T08:44:15Z</dcterms:modified>
</cp:coreProperties>
</file>