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5029200" cy="6400800"/>
  <p:notesSz cx="6858000" cy="9144000"/>
  <p:defaultTextStyle>
    <a:defPPr>
      <a:defRPr lang="en-US"/>
    </a:defPPr>
    <a:lvl1pPr marL="0" algn="l" defTabSz="3265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26551" algn="l" defTabSz="3265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53101" algn="l" defTabSz="3265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79652" algn="l" defTabSz="3265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306202" algn="l" defTabSz="3265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632753" algn="l" defTabSz="3265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959303" algn="l" defTabSz="3265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285854" algn="l" defTabSz="3265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612404" algn="l" defTabSz="3265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728" y="40"/>
      </p:cViewPr>
      <p:guideLst>
        <p:guide orient="horz" pos="2016"/>
        <p:guide pos="15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1988398"/>
            <a:ext cx="427482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" y="3627120"/>
            <a:ext cx="352044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6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3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9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06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5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12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43E-9E66-2942-917C-621523944A1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1F7E-5D78-2341-A10B-B4649533C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43E-9E66-2942-917C-621523944A1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1F7E-5D78-2341-A10B-B4649533C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34627" y="342266"/>
            <a:ext cx="848678" cy="7280910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6" y="342266"/>
            <a:ext cx="2462213" cy="7280910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43E-9E66-2942-917C-621523944A1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1F7E-5D78-2341-A10B-B4649533C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43E-9E66-2942-917C-621523944A1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1F7E-5D78-2341-A10B-B4649533C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72" y="4113107"/>
            <a:ext cx="4274820" cy="1271270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2" y="2712934"/>
            <a:ext cx="4274820" cy="1400174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65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531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796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062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3275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5930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8585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124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43E-9E66-2942-917C-621523944A1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1F7E-5D78-2341-A10B-B4649533C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1991360"/>
            <a:ext cx="1655445" cy="563181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7860" y="1991360"/>
            <a:ext cx="1655445" cy="563181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43E-9E66-2942-917C-621523944A1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1F7E-5D78-2341-A10B-B4649533C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256329"/>
            <a:ext cx="452628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32772"/>
            <a:ext cx="2222104" cy="59711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51" indent="0">
              <a:buNone/>
              <a:defRPr sz="1400" b="1"/>
            </a:lvl2pPr>
            <a:lvl3pPr marL="653101" indent="0">
              <a:buNone/>
              <a:defRPr sz="1200" b="1"/>
            </a:lvl3pPr>
            <a:lvl4pPr marL="979652" indent="0">
              <a:buNone/>
              <a:defRPr sz="1200" b="1"/>
            </a:lvl4pPr>
            <a:lvl5pPr marL="1306202" indent="0">
              <a:buNone/>
              <a:defRPr sz="1200" b="1"/>
            </a:lvl5pPr>
            <a:lvl6pPr marL="1632753" indent="0">
              <a:buNone/>
              <a:defRPr sz="1200" b="1"/>
            </a:lvl6pPr>
            <a:lvl7pPr marL="1959303" indent="0">
              <a:buNone/>
              <a:defRPr sz="1200" b="1"/>
            </a:lvl7pPr>
            <a:lvl8pPr marL="2285854" indent="0">
              <a:buNone/>
              <a:defRPr sz="1200" b="1"/>
            </a:lvl8pPr>
            <a:lvl9pPr marL="2612404" indent="0">
              <a:buNone/>
              <a:defRPr sz="12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0" y="2029884"/>
            <a:ext cx="2222104" cy="368786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764" y="1432772"/>
            <a:ext cx="2222976" cy="59711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51" indent="0">
              <a:buNone/>
              <a:defRPr sz="1400" b="1"/>
            </a:lvl2pPr>
            <a:lvl3pPr marL="653101" indent="0">
              <a:buNone/>
              <a:defRPr sz="1200" b="1"/>
            </a:lvl3pPr>
            <a:lvl4pPr marL="979652" indent="0">
              <a:buNone/>
              <a:defRPr sz="1200" b="1"/>
            </a:lvl4pPr>
            <a:lvl5pPr marL="1306202" indent="0">
              <a:buNone/>
              <a:defRPr sz="1200" b="1"/>
            </a:lvl5pPr>
            <a:lvl6pPr marL="1632753" indent="0">
              <a:buNone/>
              <a:defRPr sz="1200" b="1"/>
            </a:lvl6pPr>
            <a:lvl7pPr marL="1959303" indent="0">
              <a:buNone/>
              <a:defRPr sz="1200" b="1"/>
            </a:lvl7pPr>
            <a:lvl8pPr marL="2285854" indent="0">
              <a:buNone/>
              <a:defRPr sz="1200" b="1"/>
            </a:lvl8pPr>
            <a:lvl9pPr marL="2612404" indent="0">
              <a:buNone/>
              <a:defRPr sz="12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4764" y="2029884"/>
            <a:ext cx="2222976" cy="368786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43E-9E66-2942-917C-621523944A1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1F7E-5D78-2341-A10B-B4649533C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43E-9E66-2942-917C-621523944A1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1F7E-5D78-2341-A10B-B4649533C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43E-9E66-2942-917C-621523944A1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1F7E-5D78-2341-A10B-B4649533C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254847"/>
            <a:ext cx="1654572" cy="108458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277" y="254848"/>
            <a:ext cx="2811463" cy="546290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0" y="1339428"/>
            <a:ext cx="1654572" cy="4378326"/>
          </a:xfrm>
        </p:spPr>
        <p:txBody>
          <a:bodyPr/>
          <a:lstStyle>
            <a:lvl1pPr marL="0" indent="0">
              <a:buNone/>
              <a:defRPr sz="1000"/>
            </a:lvl1pPr>
            <a:lvl2pPr marL="326551" indent="0">
              <a:buNone/>
              <a:defRPr sz="900"/>
            </a:lvl2pPr>
            <a:lvl3pPr marL="653101" indent="0">
              <a:buNone/>
              <a:defRPr sz="700"/>
            </a:lvl3pPr>
            <a:lvl4pPr marL="979652" indent="0">
              <a:buNone/>
              <a:defRPr sz="600"/>
            </a:lvl4pPr>
            <a:lvl5pPr marL="1306202" indent="0">
              <a:buNone/>
              <a:defRPr sz="600"/>
            </a:lvl5pPr>
            <a:lvl6pPr marL="1632753" indent="0">
              <a:buNone/>
              <a:defRPr sz="600"/>
            </a:lvl6pPr>
            <a:lvl7pPr marL="1959303" indent="0">
              <a:buNone/>
              <a:defRPr sz="600"/>
            </a:lvl7pPr>
            <a:lvl8pPr marL="2285854" indent="0">
              <a:buNone/>
              <a:defRPr sz="600"/>
            </a:lvl8pPr>
            <a:lvl9pPr marL="2612404" indent="0">
              <a:buNone/>
              <a:defRPr sz="6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43E-9E66-2942-917C-621523944A1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1F7E-5D78-2341-A10B-B4649533C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59" y="4480560"/>
            <a:ext cx="3017520" cy="52895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759" y="571923"/>
            <a:ext cx="3017520" cy="3840480"/>
          </a:xfrm>
        </p:spPr>
        <p:txBody>
          <a:bodyPr/>
          <a:lstStyle>
            <a:lvl1pPr marL="0" indent="0">
              <a:buNone/>
              <a:defRPr sz="2300"/>
            </a:lvl1pPr>
            <a:lvl2pPr marL="326551" indent="0">
              <a:buNone/>
              <a:defRPr sz="2000"/>
            </a:lvl2pPr>
            <a:lvl3pPr marL="653101" indent="0">
              <a:buNone/>
              <a:defRPr sz="1700"/>
            </a:lvl3pPr>
            <a:lvl4pPr marL="979652" indent="0">
              <a:buNone/>
              <a:defRPr sz="1400"/>
            </a:lvl4pPr>
            <a:lvl5pPr marL="1306202" indent="0">
              <a:buNone/>
              <a:defRPr sz="1400"/>
            </a:lvl5pPr>
            <a:lvl6pPr marL="1632753" indent="0">
              <a:buNone/>
              <a:defRPr sz="1400"/>
            </a:lvl6pPr>
            <a:lvl7pPr marL="1959303" indent="0">
              <a:buNone/>
              <a:defRPr sz="1400"/>
            </a:lvl7pPr>
            <a:lvl8pPr marL="2285854" indent="0">
              <a:buNone/>
              <a:defRPr sz="1400"/>
            </a:lvl8pPr>
            <a:lvl9pPr marL="2612404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759" y="5009516"/>
            <a:ext cx="3017520" cy="751204"/>
          </a:xfrm>
        </p:spPr>
        <p:txBody>
          <a:bodyPr/>
          <a:lstStyle>
            <a:lvl1pPr marL="0" indent="0">
              <a:buNone/>
              <a:defRPr sz="1000"/>
            </a:lvl1pPr>
            <a:lvl2pPr marL="326551" indent="0">
              <a:buNone/>
              <a:defRPr sz="900"/>
            </a:lvl2pPr>
            <a:lvl3pPr marL="653101" indent="0">
              <a:buNone/>
              <a:defRPr sz="700"/>
            </a:lvl3pPr>
            <a:lvl4pPr marL="979652" indent="0">
              <a:buNone/>
              <a:defRPr sz="600"/>
            </a:lvl4pPr>
            <a:lvl5pPr marL="1306202" indent="0">
              <a:buNone/>
              <a:defRPr sz="600"/>
            </a:lvl5pPr>
            <a:lvl6pPr marL="1632753" indent="0">
              <a:buNone/>
              <a:defRPr sz="600"/>
            </a:lvl6pPr>
            <a:lvl7pPr marL="1959303" indent="0">
              <a:buNone/>
              <a:defRPr sz="600"/>
            </a:lvl7pPr>
            <a:lvl8pPr marL="2285854" indent="0">
              <a:buNone/>
              <a:defRPr sz="600"/>
            </a:lvl8pPr>
            <a:lvl9pPr marL="2612404" indent="0">
              <a:buNone/>
              <a:defRPr sz="6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F43E-9E66-2942-917C-621523944A1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1F7E-5D78-2341-A10B-B4649533C3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56329"/>
            <a:ext cx="4526280" cy="1066800"/>
          </a:xfrm>
          <a:prstGeom prst="rect">
            <a:avLst/>
          </a:prstGeom>
        </p:spPr>
        <p:txBody>
          <a:bodyPr vert="horz" lIns="65310" tIns="32655" rIns="65310" bIns="3265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93521"/>
            <a:ext cx="4526280" cy="4224232"/>
          </a:xfrm>
          <a:prstGeom prst="rect">
            <a:avLst/>
          </a:prstGeom>
        </p:spPr>
        <p:txBody>
          <a:bodyPr vert="horz" lIns="65310" tIns="32655" rIns="65310" bIns="326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5932594"/>
            <a:ext cx="1173480" cy="340783"/>
          </a:xfrm>
          <a:prstGeom prst="rect">
            <a:avLst/>
          </a:prstGeom>
        </p:spPr>
        <p:txBody>
          <a:bodyPr vert="horz" lIns="65310" tIns="32655" rIns="65310" bIns="3265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DF43E-9E66-2942-917C-621523944A1E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8310" y="5932594"/>
            <a:ext cx="1592580" cy="340783"/>
          </a:xfrm>
          <a:prstGeom prst="rect">
            <a:avLst/>
          </a:prstGeom>
        </p:spPr>
        <p:txBody>
          <a:bodyPr vert="horz" lIns="65310" tIns="32655" rIns="65310" bIns="3265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4260" y="5932594"/>
            <a:ext cx="1173480" cy="340783"/>
          </a:xfrm>
          <a:prstGeom prst="rect">
            <a:avLst/>
          </a:prstGeom>
        </p:spPr>
        <p:txBody>
          <a:bodyPr vert="horz" lIns="65310" tIns="32655" rIns="65310" bIns="3265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71F7E-5D78-2341-A10B-B4649533C3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326551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913" indent="-244913" algn="l" defTabSz="326551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0645" indent="-204094" algn="l" defTabSz="326551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76" indent="-163275" algn="l" defTabSz="326551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27" indent="-163275" algn="l" defTabSz="326551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9477" indent="-163275" algn="l" defTabSz="326551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6028" indent="-163275" algn="l" defTabSz="326551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2578" indent="-163275" algn="l" defTabSz="326551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9129" indent="-163275" algn="l" defTabSz="326551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75679" indent="-163275" algn="l" defTabSz="326551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655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26551" algn="l" defTabSz="32655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01" algn="l" defTabSz="32655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79652" algn="l" defTabSz="32655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06202" algn="l" defTabSz="32655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32753" algn="l" defTabSz="32655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59303" algn="l" defTabSz="32655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854" algn="l" defTabSz="32655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612404" algn="l" defTabSz="32655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ox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3200400" y="304800"/>
            <a:ext cx="11333480" cy="1400018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87680" y="1076661"/>
            <a:ext cx="1061720" cy="101346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310" tIns="32655" rIns="65310" bIns="32655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0791" y="863302"/>
            <a:ext cx="548983" cy="204447"/>
          </a:xfrm>
          <a:prstGeom prst="rect">
            <a:avLst/>
          </a:prstGeom>
          <a:noFill/>
        </p:spPr>
        <p:txBody>
          <a:bodyPr wrap="none" lIns="65310" tIns="32655" rIns="65310" bIns="32655" rtlCol="0">
            <a:spAutoFit/>
          </a:bodyPr>
          <a:lstStyle/>
          <a:p>
            <a:r>
              <a:rPr lang="en-US" sz="900" dirty="0"/>
              <a:t>14 genes</a:t>
            </a:r>
          </a:p>
        </p:txBody>
      </p:sp>
      <p:sp>
        <p:nvSpPr>
          <p:cNvPr id="11" name="Oval 10"/>
          <p:cNvSpPr/>
          <p:nvPr/>
        </p:nvSpPr>
        <p:spPr>
          <a:xfrm>
            <a:off x="1884680" y="489921"/>
            <a:ext cx="1061720" cy="101346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310" tIns="32655" rIns="65310" bIns="32655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90522" y="649942"/>
            <a:ext cx="548983" cy="204447"/>
          </a:xfrm>
          <a:prstGeom prst="rect">
            <a:avLst/>
          </a:prstGeom>
          <a:noFill/>
        </p:spPr>
        <p:txBody>
          <a:bodyPr wrap="none" lIns="65310" tIns="32655" rIns="65310" bIns="32655" rtlCol="0">
            <a:spAutoFit/>
          </a:bodyPr>
          <a:lstStyle/>
          <a:p>
            <a:r>
              <a:rPr lang="en-US" sz="900" dirty="0"/>
              <a:t>15 genes</a:t>
            </a:r>
          </a:p>
        </p:txBody>
      </p:sp>
      <p:sp>
        <p:nvSpPr>
          <p:cNvPr id="13" name="Oval 12"/>
          <p:cNvSpPr/>
          <p:nvPr/>
        </p:nvSpPr>
        <p:spPr>
          <a:xfrm>
            <a:off x="3225800" y="1876761"/>
            <a:ext cx="502920" cy="48006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310" tIns="32655" rIns="65310" bIns="32655"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6898" y="722742"/>
            <a:ext cx="852176" cy="204447"/>
          </a:xfrm>
          <a:prstGeom prst="rect">
            <a:avLst/>
          </a:prstGeom>
          <a:noFill/>
        </p:spPr>
        <p:txBody>
          <a:bodyPr wrap="none" lIns="65310" tIns="32655" rIns="65310" bIns="32655" rtlCol="0">
            <a:spAutoFit/>
          </a:bodyPr>
          <a:lstStyle/>
          <a:p>
            <a:r>
              <a:rPr lang="en-US" sz="900" dirty="0"/>
              <a:t>SOX5 and PDX1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0521" y="489922"/>
            <a:ext cx="606384" cy="204447"/>
          </a:xfrm>
          <a:prstGeom prst="rect">
            <a:avLst/>
          </a:prstGeom>
          <a:noFill/>
        </p:spPr>
        <p:txBody>
          <a:bodyPr wrap="none" lIns="65310" tIns="32655" rIns="65310" bIns="32655" rtlCol="0">
            <a:spAutoFit/>
          </a:bodyPr>
          <a:lstStyle/>
          <a:p>
            <a:r>
              <a:rPr lang="en-US" sz="900" dirty="0"/>
              <a:t>SOX5 only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0056" y="1610062"/>
            <a:ext cx="490486" cy="204447"/>
          </a:xfrm>
          <a:prstGeom prst="rect">
            <a:avLst/>
          </a:prstGeom>
          <a:noFill/>
        </p:spPr>
        <p:txBody>
          <a:bodyPr wrap="none" lIns="65310" tIns="32655" rIns="65310" bIns="32655" rtlCol="0">
            <a:spAutoFit/>
          </a:bodyPr>
          <a:lstStyle/>
          <a:p>
            <a:r>
              <a:rPr lang="en-US" sz="900" dirty="0"/>
              <a:t>3 genes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12367" y="1469502"/>
            <a:ext cx="954631" cy="204447"/>
          </a:xfrm>
          <a:prstGeom prst="rect">
            <a:avLst/>
          </a:prstGeom>
          <a:noFill/>
        </p:spPr>
        <p:txBody>
          <a:bodyPr wrap="none" lIns="65310" tIns="32655" rIns="65310" bIns="32655" rtlCol="0">
            <a:spAutoFit/>
          </a:bodyPr>
          <a:lstStyle/>
          <a:p>
            <a:r>
              <a:rPr lang="en-US" sz="900" dirty="0"/>
              <a:t>PDX1 and NKX6-1</a:t>
            </a:r>
          </a:p>
        </p:txBody>
      </p:sp>
      <p:sp>
        <p:nvSpPr>
          <p:cNvPr id="26" name="Oval 25"/>
          <p:cNvSpPr/>
          <p:nvPr/>
        </p:nvSpPr>
        <p:spPr>
          <a:xfrm>
            <a:off x="3337560" y="2623521"/>
            <a:ext cx="502920" cy="48006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310" tIns="32655" rIns="65310" bIns="32655"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94191" y="5290522"/>
            <a:ext cx="548983" cy="204447"/>
          </a:xfrm>
          <a:prstGeom prst="rect">
            <a:avLst/>
          </a:prstGeom>
          <a:noFill/>
        </p:spPr>
        <p:txBody>
          <a:bodyPr wrap="none" lIns="65310" tIns="32655" rIns="65310" bIns="32655" rtlCol="0">
            <a:spAutoFit/>
          </a:bodyPr>
          <a:lstStyle/>
          <a:p>
            <a:r>
              <a:rPr lang="en-US" sz="900" dirty="0"/>
              <a:t>92 genes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81680" y="3069702"/>
            <a:ext cx="708977" cy="204447"/>
          </a:xfrm>
          <a:prstGeom prst="rect">
            <a:avLst/>
          </a:prstGeom>
          <a:noFill/>
        </p:spPr>
        <p:txBody>
          <a:bodyPr wrap="none" lIns="65310" tIns="32655" rIns="65310" bIns="32655" rtlCol="0">
            <a:spAutoFit/>
          </a:bodyPr>
          <a:lstStyle/>
          <a:p>
            <a:r>
              <a:rPr lang="en-US" sz="900" dirty="0"/>
              <a:t>NKX6-1 only</a:t>
            </a:r>
          </a:p>
        </p:txBody>
      </p:sp>
      <p:sp>
        <p:nvSpPr>
          <p:cNvPr id="30" name="Oval 29"/>
          <p:cNvSpPr/>
          <p:nvPr/>
        </p:nvSpPr>
        <p:spPr>
          <a:xfrm>
            <a:off x="596897" y="2429622"/>
            <a:ext cx="784863" cy="727299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310" tIns="32655" rIns="65310" bIns="32655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0791" y="3316942"/>
            <a:ext cx="490486" cy="204447"/>
          </a:xfrm>
          <a:prstGeom prst="rect">
            <a:avLst/>
          </a:prstGeom>
          <a:noFill/>
        </p:spPr>
        <p:txBody>
          <a:bodyPr wrap="none" lIns="65310" tIns="32655" rIns="65310" bIns="32655" rtlCol="0">
            <a:spAutoFit/>
          </a:bodyPr>
          <a:lstStyle/>
          <a:p>
            <a:r>
              <a:rPr lang="en-US" sz="900" dirty="0"/>
              <a:t>8 genes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8738" y="3156922"/>
            <a:ext cx="606384" cy="204447"/>
          </a:xfrm>
          <a:prstGeom prst="rect">
            <a:avLst/>
          </a:prstGeom>
          <a:noFill/>
        </p:spPr>
        <p:txBody>
          <a:bodyPr wrap="none" lIns="65310" tIns="32655" rIns="65310" bIns="32655" rtlCol="0">
            <a:spAutoFit/>
          </a:bodyPr>
          <a:lstStyle/>
          <a:p>
            <a:r>
              <a:rPr lang="en-US" sz="900" dirty="0"/>
              <a:t>PDX1 only</a:t>
            </a:r>
          </a:p>
        </p:txBody>
      </p:sp>
      <p:sp>
        <p:nvSpPr>
          <p:cNvPr id="36" name="Oval 35"/>
          <p:cNvSpPr/>
          <p:nvPr/>
        </p:nvSpPr>
        <p:spPr>
          <a:xfrm>
            <a:off x="1102360" y="3050241"/>
            <a:ext cx="2738120" cy="256032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310" tIns="32655" rIns="65310" bIns="32655"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505201" y="5149962"/>
            <a:ext cx="1253766" cy="204447"/>
          </a:xfrm>
          <a:prstGeom prst="rect">
            <a:avLst/>
          </a:prstGeom>
          <a:noFill/>
        </p:spPr>
        <p:txBody>
          <a:bodyPr wrap="none" lIns="65310" tIns="32655" rIns="65310" bIns="32655" rtlCol="0">
            <a:spAutoFit/>
          </a:bodyPr>
          <a:lstStyle/>
          <a:p>
            <a:r>
              <a:rPr lang="en-US" sz="900" dirty="0"/>
              <a:t>SOX5, NKX6-1 and PDX1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93442" y="3156922"/>
            <a:ext cx="490486" cy="204447"/>
          </a:xfrm>
          <a:prstGeom prst="rect">
            <a:avLst/>
          </a:prstGeom>
          <a:noFill/>
        </p:spPr>
        <p:txBody>
          <a:bodyPr wrap="none" lIns="65310" tIns="32655" rIns="65310" bIns="32655" rtlCol="0">
            <a:spAutoFit/>
          </a:bodyPr>
          <a:lstStyle/>
          <a:p>
            <a:r>
              <a:rPr lang="en-US" sz="900" dirty="0"/>
              <a:t>3 genes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Universidade Federal de Pernambuco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Ivan Gesteira Costa Filho</dc:creator>
  <cp:lastModifiedBy>Ivan Gesteira Costa Filho</cp:lastModifiedBy>
  <cp:revision>6</cp:revision>
  <cp:lastPrinted>2014-09-10T11:28:15Z</cp:lastPrinted>
  <dcterms:created xsi:type="dcterms:W3CDTF">2014-09-10T11:18:25Z</dcterms:created>
  <dcterms:modified xsi:type="dcterms:W3CDTF">2014-09-10T11:54:45Z</dcterms:modified>
</cp:coreProperties>
</file>