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1219" r:id="rId2"/>
  </p:sldIdLst>
  <p:sldSz cx="10799763" cy="10799763"/>
  <p:notesSz cx="6858000" cy="9144000"/>
  <p:defaultTextStyle>
    <a:defPPr marL="0" marR="0" indent="0" algn="l" defTabSz="1234257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3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23425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3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617129" algn="l" defTabSz="123425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3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1234257" algn="l" defTabSz="123425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3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851386" algn="l" defTabSz="123425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3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2468514" algn="l" defTabSz="123425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3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3085643" algn="l" defTabSz="123425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3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3702771" algn="l" defTabSz="123425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3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4319900" algn="l" defTabSz="123425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3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4937028" algn="l" defTabSz="123425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3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C7E7D27E-1428-C64E-AF2B-72587D35787C}">
          <p14:sldIdLst>
            <p14:sldId id="12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smao, Eduardo G." initials="GEG" lastIdx="1" clrIdx="0"/>
  <p:cmAuthor id="2" name="Gusmao, Eduardo G." initials="GEG [2]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F3FF"/>
    <a:srgbClr val="CEFFFE"/>
    <a:srgbClr val="FFFAE9"/>
    <a:srgbClr val="BA56FF"/>
    <a:srgbClr val="4472C4"/>
    <a:srgbClr val="EE7400"/>
    <a:srgbClr val="0137B5"/>
    <a:srgbClr val="FF7C00"/>
    <a:srgbClr val="D77D00"/>
    <a:srgbClr val="FF9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1D2"/>
          </a:solidFill>
        </a:fill>
      </a:tcStyle>
    </a:wholeTbl>
    <a:band2H>
      <a:tcTxStyle/>
      <a:tcStyle>
        <a:tcBdr/>
        <a:fill>
          <a:solidFill>
            <a:srgbClr val="E6EAEA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E2CB"/>
          </a:solidFill>
        </a:fill>
      </a:tcStyle>
    </a:wholeTbl>
    <a:band2H>
      <a:tcTxStyle/>
      <a:tcStyle>
        <a:tcBdr/>
        <a:fill>
          <a:solidFill>
            <a:srgbClr val="E9F1E7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CCACB"/>
          </a:solidFill>
        </a:fill>
      </a:tcStyle>
    </a:wholeTbl>
    <a:band2H>
      <a:tcTxStyle/>
      <a:tcStyle>
        <a:tcBdr/>
        <a:fill>
          <a:solidFill>
            <a:srgbClr val="F6E6E7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–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–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FECB4D8-DB02-4DC6-A0A2-4F2EBAE1DC90}" styleName="Medium Style 1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–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Medium Style 1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E3FDE45-AF77-4B5C-9715-49D594BDF05E}" styleName="Light Style 1 –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17"/>
    <p:restoredTop sz="94719"/>
  </p:normalViewPr>
  <p:slideViewPr>
    <p:cSldViewPr snapToGrid="0" snapToObjects="1">
      <p:cViewPr>
        <p:scale>
          <a:sx n="96" d="100"/>
          <a:sy n="96" d="100"/>
        </p:scale>
        <p:origin x="19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8933A-29A6-724B-B981-0B938F8DBF8F}" type="datetimeFigureOut">
              <a:rPr lang="en-US" smtClean="0"/>
              <a:t>5/10/25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7830F2-609E-624C-B53E-C942AA9F3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519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5" name="Shape 18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322820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17129" latinLnBrk="0">
      <a:lnSpc>
        <a:spcPct val="117999"/>
      </a:lnSpc>
      <a:defRPr sz="2970">
        <a:latin typeface="+mn-lt"/>
        <a:ea typeface="+mn-ea"/>
        <a:cs typeface="+mn-cs"/>
        <a:sym typeface="Helvetica Neue"/>
      </a:defRPr>
    </a:lvl1pPr>
    <a:lvl2pPr indent="308564" defTabSz="617129" latinLnBrk="0">
      <a:lnSpc>
        <a:spcPct val="117999"/>
      </a:lnSpc>
      <a:defRPr sz="2970">
        <a:latin typeface="+mn-lt"/>
        <a:ea typeface="+mn-ea"/>
        <a:cs typeface="+mn-cs"/>
        <a:sym typeface="Helvetica Neue"/>
      </a:defRPr>
    </a:lvl2pPr>
    <a:lvl3pPr indent="617129" defTabSz="617129" latinLnBrk="0">
      <a:lnSpc>
        <a:spcPct val="117999"/>
      </a:lnSpc>
      <a:defRPr sz="2970">
        <a:latin typeface="+mn-lt"/>
        <a:ea typeface="+mn-ea"/>
        <a:cs typeface="+mn-cs"/>
        <a:sym typeface="Helvetica Neue"/>
      </a:defRPr>
    </a:lvl3pPr>
    <a:lvl4pPr indent="925693" defTabSz="617129" latinLnBrk="0">
      <a:lnSpc>
        <a:spcPct val="117999"/>
      </a:lnSpc>
      <a:defRPr sz="2970">
        <a:latin typeface="+mn-lt"/>
        <a:ea typeface="+mn-ea"/>
        <a:cs typeface="+mn-cs"/>
        <a:sym typeface="Helvetica Neue"/>
      </a:defRPr>
    </a:lvl4pPr>
    <a:lvl5pPr indent="1234257" defTabSz="617129" latinLnBrk="0">
      <a:lnSpc>
        <a:spcPct val="117999"/>
      </a:lnSpc>
      <a:defRPr sz="2970">
        <a:latin typeface="+mn-lt"/>
        <a:ea typeface="+mn-ea"/>
        <a:cs typeface="+mn-cs"/>
        <a:sym typeface="Helvetica Neue"/>
      </a:defRPr>
    </a:lvl5pPr>
    <a:lvl6pPr indent="1542821" defTabSz="617129" latinLnBrk="0">
      <a:lnSpc>
        <a:spcPct val="117999"/>
      </a:lnSpc>
      <a:defRPr sz="2970">
        <a:latin typeface="+mn-lt"/>
        <a:ea typeface="+mn-ea"/>
        <a:cs typeface="+mn-cs"/>
        <a:sym typeface="Helvetica Neue"/>
      </a:defRPr>
    </a:lvl6pPr>
    <a:lvl7pPr indent="1851386" defTabSz="617129" latinLnBrk="0">
      <a:lnSpc>
        <a:spcPct val="117999"/>
      </a:lnSpc>
      <a:defRPr sz="2970">
        <a:latin typeface="+mn-lt"/>
        <a:ea typeface="+mn-ea"/>
        <a:cs typeface="+mn-cs"/>
        <a:sym typeface="Helvetica Neue"/>
      </a:defRPr>
    </a:lvl7pPr>
    <a:lvl8pPr indent="2159950" defTabSz="617129" latinLnBrk="0">
      <a:lnSpc>
        <a:spcPct val="117999"/>
      </a:lnSpc>
      <a:defRPr sz="2970">
        <a:latin typeface="+mn-lt"/>
        <a:ea typeface="+mn-ea"/>
        <a:cs typeface="+mn-cs"/>
        <a:sym typeface="Helvetica Neue"/>
      </a:defRPr>
    </a:lvl8pPr>
    <a:lvl9pPr indent="2468514" defTabSz="617129" latinLnBrk="0">
      <a:lnSpc>
        <a:spcPct val="117999"/>
      </a:lnSpc>
      <a:defRPr sz="297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0825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_2/3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_mittig, horizontale Li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nhal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5" r:id="rId3"/>
  </p:sldLayoutIdLst>
  <p:transition spd="med"/>
  <p:hf hdr="0" ftr="0" dt="0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464653"/>
          </a:solidFill>
          <a:uFillTx/>
          <a:latin typeface="Bookman Old Style"/>
          <a:ea typeface="Bookman Old Style"/>
          <a:cs typeface="Bookman Old Style"/>
          <a:sym typeface="Bookman Old Style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464653"/>
          </a:solidFill>
          <a:uFillTx/>
          <a:latin typeface="Bookman Old Style"/>
          <a:ea typeface="Bookman Old Style"/>
          <a:cs typeface="Bookman Old Style"/>
          <a:sym typeface="Bookman Old Style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464653"/>
          </a:solidFill>
          <a:uFillTx/>
          <a:latin typeface="Bookman Old Style"/>
          <a:ea typeface="Bookman Old Style"/>
          <a:cs typeface="Bookman Old Style"/>
          <a:sym typeface="Bookman Old Style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464653"/>
          </a:solidFill>
          <a:uFillTx/>
          <a:latin typeface="Bookman Old Style"/>
          <a:ea typeface="Bookman Old Style"/>
          <a:cs typeface="Bookman Old Style"/>
          <a:sym typeface="Bookman Old Style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464653"/>
          </a:solidFill>
          <a:uFillTx/>
          <a:latin typeface="Bookman Old Style"/>
          <a:ea typeface="Bookman Old Style"/>
          <a:cs typeface="Bookman Old Style"/>
          <a:sym typeface="Bookman Old Style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464653"/>
          </a:solidFill>
          <a:uFillTx/>
          <a:latin typeface="Bookman Old Style"/>
          <a:ea typeface="Bookman Old Style"/>
          <a:cs typeface="Bookman Old Style"/>
          <a:sym typeface="Bookman Old Style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464653"/>
          </a:solidFill>
          <a:uFillTx/>
          <a:latin typeface="Bookman Old Style"/>
          <a:ea typeface="Bookman Old Style"/>
          <a:cs typeface="Bookman Old Style"/>
          <a:sym typeface="Bookman Old Style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464653"/>
          </a:solidFill>
          <a:uFillTx/>
          <a:latin typeface="Bookman Old Style"/>
          <a:ea typeface="Bookman Old Style"/>
          <a:cs typeface="Bookman Old Style"/>
          <a:sym typeface="Bookman Old Style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464653"/>
          </a:solidFill>
          <a:uFillTx/>
          <a:latin typeface="Bookman Old Style"/>
          <a:ea typeface="Bookman Old Style"/>
          <a:cs typeface="Bookman Old Style"/>
          <a:sym typeface="Bookman Old Style"/>
        </a:defRPr>
      </a:lvl9pPr>
    </p:titleStyle>
    <p:bodyStyle>
      <a:lvl1pPr marL="274320" marR="0" indent="-274320" algn="l" defTabSz="914400" latinLnBrk="0">
        <a:lnSpc>
          <a:spcPct val="100000"/>
        </a:lnSpc>
        <a:spcBef>
          <a:spcPts val="600"/>
        </a:spcBef>
        <a:spcAft>
          <a:spcPts val="0"/>
        </a:spcAft>
        <a:buClr>
          <a:srgbClr val="727CA3"/>
        </a:buClr>
        <a:buSzPct val="76000"/>
        <a:buFont typeface="Wingdings 3"/>
        <a:buChar char="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1pPr>
      <a:lvl2pPr marL="584420" marR="0" indent="-310100" algn="l" defTabSz="914400" latinLnBrk="0">
        <a:lnSpc>
          <a:spcPct val="100000"/>
        </a:lnSpc>
        <a:spcBef>
          <a:spcPts val="600"/>
        </a:spcBef>
        <a:spcAft>
          <a:spcPts val="0"/>
        </a:spcAft>
        <a:buClr>
          <a:srgbClr val="727CA3"/>
        </a:buClr>
        <a:buSzPct val="76000"/>
        <a:buFont typeface="Wingdings 3"/>
        <a:buChar char="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2pPr>
      <a:lvl3pPr marL="891540" marR="0" indent="-297180" algn="l" defTabSz="914400" latinLnBrk="0">
        <a:lnSpc>
          <a:spcPct val="100000"/>
        </a:lnSpc>
        <a:spcBef>
          <a:spcPts val="600"/>
        </a:spcBef>
        <a:spcAft>
          <a:spcPts val="0"/>
        </a:spcAft>
        <a:buClr>
          <a:srgbClr val="727CA3"/>
        </a:buClr>
        <a:buSzPct val="76000"/>
        <a:buFont typeface="Wingdings 3"/>
        <a:buChar char="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3pPr>
      <a:lvl4pPr marL="1198880" marR="0" indent="-330200" algn="l" defTabSz="914400" latinLnBrk="0">
        <a:lnSpc>
          <a:spcPct val="100000"/>
        </a:lnSpc>
        <a:spcBef>
          <a:spcPts val="600"/>
        </a:spcBef>
        <a:spcAft>
          <a:spcPts val="0"/>
        </a:spcAft>
        <a:buClr>
          <a:srgbClr val="727CA3"/>
        </a:buClr>
        <a:buSzPct val="70000"/>
        <a:buFont typeface="Wingdings 3"/>
        <a:buChar char="◻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4pPr>
      <a:lvl5pPr marL="1514475" marR="0" indent="-371475" algn="l" defTabSz="914400" latinLnBrk="0">
        <a:lnSpc>
          <a:spcPct val="100000"/>
        </a:lnSpc>
        <a:spcBef>
          <a:spcPts val="600"/>
        </a:spcBef>
        <a:spcAft>
          <a:spcPts val="0"/>
        </a:spcAft>
        <a:buClr>
          <a:srgbClr val="727CA3"/>
        </a:buClr>
        <a:buSzPct val="70000"/>
        <a:buFont typeface="Wingdings 3"/>
        <a:buChar char="◻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5pPr>
      <a:lvl6pPr marL="1760220" marR="0" indent="-297180" algn="l" defTabSz="914400" latinLnBrk="0">
        <a:lnSpc>
          <a:spcPct val="100000"/>
        </a:lnSpc>
        <a:spcBef>
          <a:spcPts val="600"/>
        </a:spcBef>
        <a:spcAft>
          <a:spcPts val="0"/>
        </a:spcAft>
        <a:buClr>
          <a:srgbClr val="727CA3"/>
        </a:buClr>
        <a:buSzPct val="75000"/>
        <a:buFont typeface="Wingdings 3"/>
        <a:buChar char="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6pPr>
      <a:lvl7pPr marL="1985554" marR="0" indent="-339634" algn="l" defTabSz="914400" latinLnBrk="0">
        <a:lnSpc>
          <a:spcPct val="100000"/>
        </a:lnSpc>
        <a:spcBef>
          <a:spcPts val="600"/>
        </a:spcBef>
        <a:spcAft>
          <a:spcPts val="0"/>
        </a:spcAft>
        <a:buClr>
          <a:srgbClr val="727CA3"/>
        </a:buClr>
        <a:buSzPct val="75000"/>
        <a:buFont typeface="Wingdings 3"/>
        <a:buChar char="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7pPr>
      <a:lvl8pPr marL="2168434" marR="0" indent="-339634" algn="l" defTabSz="914400" latinLnBrk="0">
        <a:lnSpc>
          <a:spcPct val="100000"/>
        </a:lnSpc>
        <a:spcBef>
          <a:spcPts val="600"/>
        </a:spcBef>
        <a:spcAft>
          <a:spcPts val="0"/>
        </a:spcAft>
        <a:buClr>
          <a:srgbClr val="727CA3"/>
        </a:buClr>
        <a:buSzPct val="75000"/>
        <a:buFont typeface="Wingdings 3"/>
        <a:buChar char="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8pPr>
      <a:lvl9pPr marL="2407919" marR="0" indent="-396239" algn="l" defTabSz="914400" latinLnBrk="0">
        <a:lnSpc>
          <a:spcPct val="100000"/>
        </a:lnSpc>
        <a:spcBef>
          <a:spcPts val="600"/>
        </a:spcBef>
        <a:spcAft>
          <a:spcPts val="0"/>
        </a:spcAft>
        <a:buClr>
          <a:srgbClr val="727CA3"/>
        </a:buClr>
        <a:buSzPct val="75000"/>
        <a:buFont typeface="Wingdings 3"/>
        <a:buChar char="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9pPr>
    </p:bodyStyle>
    <p:other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1pPr>
      <a:lvl2pPr marL="0" marR="0" indent="4572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2pPr>
      <a:lvl3pPr marL="0" marR="0" indent="9144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3pPr>
      <a:lvl4pPr marL="0" marR="0" indent="13716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4pPr>
      <a:lvl5pPr marL="0" marR="0" indent="18288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5pPr>
      <a:lvl6pPr marL="0" marR="0" indent="22860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6pPr>
      <a:lvl7pPr marL="0" marR="0" indent="27432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7pPr>
      <a:lvl8pPr marL="0" marR="0" indent="32004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8pPr>
      <a:lvl9pPr marL="0" marR="0" indent="36576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emf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C380E1C-96DE-9CAB-3D7F-056B908687A0}"/>
              </a:ext>
            </a:extLst>
          </p:cNvPr>
          <p:cNvSpPr/>
          <p:nvPr/>
        </p:nvSpPr>
        <p:spPr>
          <a:xfrm>
            <a:off x="2683994" y="1490133"/>
            <a:ext cx="5438692" cy="4795200"/>
          </a:xfrm>
          <a:prstGeom prst="roundRect">
            <a:avLst>
              <a:gd name="adj" fmla="val 2881"/>
            </a:avLst>
          </a:prstGeom>
          <a:solidFill>
            <a:srgbClr val="FFFAE9"/>
          </a:solidFill>
          <a:ln w="12700" cap="flat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A53CEF-A246-E1E2-7D56-64C1FEC0D193}"/>
              </a:ext>
            </a:extLst>
          </p:cNvPr>
          <p:cNvSpPr/>
          <p:nvPr/>
        </p:nvSpPr>
        <p:spPr>
          <a:xfrm>
            <a:off x="108969" y="5071872"/>
            <a:ext cx="2462400" cy="3600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27F539-E0A7-DE9F-F088-30DB1D25BEDE}"/>
              </a:ext>
            </a:extLst>
          </p:cNvPr>
          <p:cNvSpPr/>
          <p:nvPr/>
        </p:nvSpPr>
        <p:spPr>
          <a:xfrm>
            <a:off x="110259" y="4568237"/>
            <a:ext cx="2462400" cy="3600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157ADD-9968-6AF9-60AE-41018D1FE8BA}"/>
              </a:ext>
            </a:extLst>
          </p:cNvPr>
          <p:cNvSpPr/>
          <p:nvPr/>
        </p:nvSpPr>
        <p:spPr>
          <a:xfrm>
            <a:off x="110259" y="3560967"/>
            <a:ext cx="2462400" cy="3600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61E276-137A-5A7D-FBE7-66CAAF845D99}"/>
              </a:ext>
            </a:extLst>
          </p:cNvPr>
          <p:cNvSpPr/>
          <p:nvPr/>
        </p:nvSpPr>
        <p:spPr>
          <a:xfrm>
            <a:off x="110259" y="2553697"/>
            <a:ext cx="2462400" cy="3600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ED0EBC-B05E-9EFD-136F-60E20515B3A2}"/>
              </a:ext>
            </a:extLst>
          </p:cNvPr>
          <p:cNvSpPr/>
          <p:nvPr/>
        </p:nvSpPr>
        <p:spPr>
          <a:xfrm>
            <a:off x="110259" y="1546427"/>
            <a:ext cx="2462400" cy="3600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7E2E83-B29A-AE1B-7552-F2A1252F1EC1}"/>
              </a:ext>
            </a:extLst>
          </p:cNvPr>
          <p:cNvSpPr/>
          <p:nvPr/>
        </p:nvSpPr>
        <p:spPr>
          <a:xfrm>
            <a:off x="110259" y="539157"/>
            <a:ext cx="2462400" cy="3600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CD00D1-89B2-7375-69E5-EF360644FA04}"/>
              </a:ext>
            </a:extLst>
          </p:cNvPr>
          <p:cNvSpPr/>
          <p:nvPr/>
        </p:nvSpPr>
        <p:spPr>
          <a:xfrm>
            <a:off x="110259" y="1042792"/>
            <a:ext cx="2462400" cy="3600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311A4B-88C2-E0B8-6B3E-65971E286684}"/>
              </a:ext>
            </a:extLst>
          </p:cNvPr>
          <p:cNvSpPr/>
          <p:nvPr/>
        </p:nvSpPr>
        <p:spPr>
          <a:xfrm>
            <a:off x="110259" y="2050062"/>
            <a:ext cx="2462400" cy="3600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081B4B-A1C0-7F56-7C2F-00FCEA2301EB}"/>
              </a:ext>
            </a:extLst>
          </p:cNvPr>
          <p:cNvSpPr/>
          <p:nvPr/>
        </p:nvSpPr>
        <p:spPr>
          <a:xfrm>
            <a:off x="110259" y="3057332"/>
            <a:ext cx="2462400" cy="3600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DF0DC3-E455-832F-EEDA-1D9F47CC6ED4}"/>
              </a:ext>
            </a:extLst>
          </p:cNvPr>
          <p:cNvSpPr/>
          <p:nvPr/>
        </p:nvSpPr>
        <p:spPr>
          <a:xfrm>
            <a:off x="110259" y="4064602"/>
            <a:ext cx="2462400" cy="3600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A90242-01E9-F795-A406-92EFAC8AE7B5}"/>
              </a:ext>
            </a:extLst>
          </p:cNvPr>
          <p:cNvSpPr/>
          <p:nvPr/>
        </p:nvSpPr>
        <p:spPr>
          <a:xfrm>
            <a:off x="8186928" y="5925333"/>
            <a:ext cx="2462400" cy="3600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F79814-1C2D-2A14-97D0-EC99206D5024}"/>
              </a:ext>
            </a:extLst>
          </p:cNvPr>
          <p:cNvSpPr/>
          <p:nvPr/>
        </p:nvSpPr>
        <p:spPr>
          <a:xfrm>
            <a:off x="8186928" y="5231676"/>
            <a:ext cx="2462400" cy="3600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CB3390-1685-DF5C-34BB-A5DDD4638C5B}"/>
              </a:ext>
            </a:extLst>
          </p:cNvPr>
          <p:cNvSpPr/>
          <p:nvPr/>
        </p:nvSpPr>
        <p:spPr>
          <a:xfrm>
            <a:off x="8186928" y="3844360"/>
            <a:ext cx="2462400" cy="3600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89A0DD-EA9F-C9E4-0DF2-1673E320A403}"/>
              </a:ext>
            </a:extLst>
          </p:cNvPr>
          <p:cNvSpPr/>
          <p:nvPr/>
        </p:nvSpPr>
        <p:spPr>
          <a:xfrm>
            <a:off x="8186928" y="2457044"/>
            <a:ext cx="2462400" cy="3600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19C64B-7940-09DE-8061-7623F0039B19}"/>
              </a:ext>
            </a:extLst>
          </p:cNvPr>
          <p:cNvSpPr/>
          <p:nvPr/>
        </p:nvSpPr>
        <p:spPr>
          <a:xfrm>
            <a:off x="8186928" y="3150702"/>
            <a:ext cx="2462400" cy="3600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A8DF08-B187-0A7B-0228-2D863C096F23}"/>
              </a:ext>
            </a:extLst>
          </p:cNvPr>
          <p:cNvSpPr/>
          <p:nvPr/>
        </p:nvSpPr>
        <p:spPr>
          <a:xfrm>
            <a:off x="8186928" y="4538018"/>
            <a:ext cx="2462400" cy="3600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628A8F-5C95-C519-FE43-75DF2DBF6395}"/>
              </a:ext>
            </a:extLst>
          </p:cNvPr>
          <p:cNvSpPr/>
          <p:nvPr/>
        </p:nvSpPr>
        <p:spPr>
          <a:xfrm>
            <a:off x="2878413" y="3249628"/>
            <a:ext cx="2563200" cy="6876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8E68D0B-C374-F52F-D4A8-AC228ADF4068}"/>
              </a:ext>
            </a:extLst>
          </p:cNvPr>
          <p:cNvGrpSpPr/>
          <p:nvPr/>
        </p:nvGrpSpPr>
        <p:grpSpPr>
          <a:xfrm>
            <a:off x="3620782" y="3071325"/>
            <a:ext cx="1080001" cy="180000"/>
            <a:chOff x="4739014" y="5098264"/>
            <a:chExt cx="1080001" cy="180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C67FE5F-F771-B3C3-C6A7-EB900C054C19}"/>
                </a:ext>
              </a:extLst>
            </p:cNvPr>
            <p:cNvSpPr/>
            <p:nvPr/>
          </p:nvSpPr>
          <p:spPr>
            <a:xfrm>
              <a:off x="4739014" y="5098264"/>
              <a:ext cx="1080000" cy="180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35CF5D8-D0A7-4018-7EB8-4168E446D3E7}"/>
                </a:ext>
              </a:extLst>
            </p:cNvPr>
            <p:cNvSpPr txBox="1"/>
            <p:nvPr/>
          </p:nvSpPr>
          <p:spPr>
            <a:xfrm>
              <a:off x="4739014" y="5111320"/>
              <a:ext cx="1080001" cy="1538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rPr>
                <a:t>Controller Layer</a:t>
              </a:r>
              <a:endParaRPr kumimoji="0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870122ED-395F-AC36-9C14-7970DACA1818}"/>
              </a:ext>
            </a:extLst>
          </p:cNvPr>
          <p:cNvSpPr/>
          <p:nvPr/>
        </p:nvSpPr>
        <p:spPr>
          <a:xfrm>
            <a:off x="6436854" y="5521664"/>
            <a:ext cx="1476000" cy="6840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4E6D114-E806-B915-7661-19392327561A}"/>
              </a:ext>
            </a:extLst>
          </p:cNvPr>
          <p:cNvGrpSpPr/>
          <p:nvPr/>
        </p:nvGrpSpPr>
        <p:grpSpPr>
          <a:xfrm>
            <a:off x="3474404" y="1363190"/>
            <a:ext cx="1371219" cy="263193"/>
            <a:chOff x="3279521" y="2367044"/>
            <a:chExt cx="1371219" cy="263193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E13B4ED-4385-02F7-20DC-E66F6C2DC658}"/>
                </a:ext>
              </a:extLst>
            </p:cNvPr>
            <p:cNvSpPr/>
            <p:nvPr/>
          </p:nvSpPr>
          <p:spPr>
            <a:xfrm>
              <a:off x="3346196" y="2367044"/>
              <a:ext cx="1304544" cy="180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C4E9188-773F-17CF-1338-54BA22B37EAE}"/>
                </a:ext>
              </a:extLst>
            </p:cNvPr>
            <p:cNvSpPr/>
            <p:nvPr/>
          </p:nvSpPr>
          <p:spPr>
            <a:xfrm>
              <a:off x="3323971" y="2394775"/>
              <a:ext cx="1304544" cy="180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6723E18-C311-FCE8-9D2C-9387B107D42B}"/>
                </a:ext>
              </a:extLst>
            </p:cNvPr>
            <p:cNvSpPr/>
            <p:nvPr/>
          </p:nvSpPr>
          <p:spPr>
            <a:xfrm>
              <a:off x="3301746" y="2422506"/>
              <a:ext cx="1304544" cy="180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30CDF7E-93F9-2359-8D8C-B1ED2878FE30}"/>
                </a:ext>
              </a:extLst>
            </p:cNvPr>
            <p:cNvSpPr/>
            <p:nvPr/>
          </p:nvSpPr>
          <p:spPr>
            <a:xfrm>
              <a:off x="3279521" y="2450237"/>
              <a:ext cx="1304544" cy="180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FCBE3C6-8B99-F2DF-C0AE-EE279F1D16CF}"/>
                </a:ext>
              </a:extLst>
            </p:cNvPr>
            <p:cNvSpPr txBox="1"/>
            <p:nvPr/>
          </p:nvSpPr>
          <p:spPr>
            <a:xfrm>
              <a:off x="3279522" y="2463294"/>
              <a:ext cx="1304543" cy="1538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rPr>
                <a:t>Entry Layer</a:t>
              </a:r>
              <a:endParaRPr kumimoji="0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922D1498-4F1E-B349-75AE-05367533C707}"/>
              </a:ext>
            </a:extLst>
          </p:cNvPr>
          <p:cNvSpPr txBox="1"/>
          <p:nvPr/>
        </p:nvSpPr>
        <p:spPr>
          <a:xfrm>
            <a:off x="108969" y="642213"/>
            <a:ext cx="2462400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Filtering + Noise Reduction (O/O)</a:t>
            </a:r>
            <a:endParaRPr kumimoji="0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543CBDD-D2BA-EF50-B5EB-EE014AEC5C61}"/>
              </a:ext>
            </a:extLst>
          </p:cNvPr>
          <p:cNvSpPr txBox="1"/>
          <p:nvPr/>
        </p:nvSpPr>
        <p:spPr>
          <a:xfrm>
            <a:off x="108969" y="1145848"/>
            <a:ext cx="2462400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Data Augmentation (training; M/M)</a:t>
            </a:r>
            <a:endParaRPr kumimoji="0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4B7EC8C-F1EA-9E14-9F4A-ED0E9A990A8A}"/>
              </a:ext>
            </a:extLst>
          </p:cNvPr>
          <p:cNvSpPr txBox="1"/>
          <p:nvPr/>
        </p:nvSpPr>
        <p:spPr>
          <a:xfrm>
            <a:off x="108969" y="1649483"/>
            <a:ext cx="2462400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Geometric Correction (O/O)</a:t>
            </a:r>
            <a:endParaRPr kumimoji="0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035746A-8779-D379-1F4D-CD7865ED7E42}"/>
              </a:ext>
            </a:extLst>
          </p:cNvPr>
          <p:cNvSpPr txBox="1"/>
          <p:nvPr/>
        </p:nvSpPr>
        <p:spPr>
          <a:xfrm>
            <a:off x="108969" y="2153118"/>
            <a:ext cx="2462400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Channel Normalization (O/M)</a:t>
            </a:r>
            <a:endParaRPr kumimoji="0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3B0FA05-0EA1-2328-C6D2-5C64EB1BAD2A}"/>
              </a:ext>
            </a:extLst>
          </p:cNvPr>
          <p:cNvSpPr txBox="1"/>
          <p:nvPr/>
        </p:nvSpPr>
        <p:spPr>
          <a:xfrm>
            <a:off x="108969" y="2656753"/>
            <a:ext cx="2462400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Contrast &amp; Brightness Normalization (M/M)</a:t>
            </a:r>
            <a:endParaRPr kumimoji="0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4209853-A0D5-0EEA-EA23-1E10BAF1D6AF}"/>
              </a:ext>
            </a:extLst>
          </p:cNvPr>
          <p:cNvSpPr txBox="1"/>
          <p:nvPr/>
        </p:nvSpPr>
        <p:spPr>
          <a:xfrm>
            <a:off x="108969" y="3160388"/>
            <a:ext cx="2462400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Color Normalization (O/M)</a:t>
            </a:r>
            <a:endParaRPr kumimoji="0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ED68D38E-7845-05DF-6E3D-C2A3D34EE141}"/>
              </a:ext>
            </a:extLst>
          </p:cNvPr>
          <p:cNvSpPr txBox="1"/>
          <p:nvPr/>
        </p:nvSpPr>
        <p:spPr>
          <a:xfrm>
            <a:off x="108969" y="3664023"/>
            <a:ext cx="2462400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Color Deconvolution + Unmixing (O/M)</a:t>
            </a:r>
            <a:endParaRPr kumimoji="0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7F0CF3B7-A0DF-30AD-BBDF-2E17B37DC05D}"/>
              </a:ext>
            </a:extLst>
          </p:cNvPr>
          <p:cNvSpPr txBox="1"/>
          <p:nvPr/>
        </p:nvSpPr>
        <p:spPr>
          <a:xfrm>
            <a:off x="108969" y="4167658"/>
            <a:ext cx="2462400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Artifact &amp; Background Subtraction (O/M)</a:t>
            </a:r>
            <a:endParaRPr kumimoji="0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CFCE569-236F-4DF5-001C-6D6178B20423}"/>
              </a:ext>
            </a:extLst>
          </p:cNvPr>
          <p:cNvSpPr txBox="1"/>
          <p:nvPr/>
        </p:nvSpPr>
        <p:spPr>
          <a:xfrm>
            <a:off x="108969" y="4671293"/>
            <a:ext cx="2462400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Smart Tile Creation (M/M)</a:t>
            </a:r>
            <a:endParaRPr kumimoji="0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28A85A9F-92C1-7F0E-1175-DFE8BDD616E7}"/>
              </a:ext>
            </a:extLst>
          </p:cNvPr>
          <p:cNvSpPr txBox="1"/>
          <p:nvPr/>
        </p:nvSpPr>
        <p:spPr>
          <a:xfrm>
            <a:off x="108969" y="5174928"/>
            <a:ext cx="2462400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Scan Dataset for Control (O/M)</a:t>
            </a:r>
            <a:endParaRPr kumimoji="0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B1F62A04-CE19-8B8D-FB6A-5BFA16201564}"/>
              </a:ext>
            </a:extLst>
          </p:cNvPr>
          <p:cNvSpPr txBox="1"/>
          <p:nvPr/>
        </p:nvSpPr>
        <p:spPr>
          <a:xfrm>
            <a:off x="8190540" y="6028389"/>
            <a:ext cx="2462400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Mask Filtering + Artifact Removal (M/O)</a:t>
            </a:r>
            <a:endParaRPr kumimoji="0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0AC17209-88B0-751B-DD39-FE6B843A63C1}"/>
              </a:ext>
            </a:extLst>
          </p:cNvPr>
          <p:cNvSpPr txBox="1"/>
          <p:nvPr/>
        </p:nvSpPr>
        <p:spPr>
          <a:xfrm>
            <a:off x="8190540" y="3253758"/>
            <a:ext cx="2462400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Quantitative &amp; Extraction Statistics (O/M)</a:t>
            </a:r>
            <a:endParaRPr kumimoji="0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45720A93-0899-C5A4-6D9B-71A54FBC0DD3}"/>
              </a:ext>
            </a:extLst>
          </p:cNvPr>
          <p:cNvSpPr txBox="1"/>
          <p:nvPr/>
        </p:nvSpPr>
        <p:spPr>
          <a:xfrm>
            <a:off x="8190540" y="3947416"/>
            <a:ext cx="2462400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Label Normalization (M/M)</a:t>
            </a:r>
            <a:endParaRPr kumimoji="0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715D80C5-ECF4-340B-714C-F671F5165848}"/>
              </a:ext>
            </a:extLst>
          </p:cNvPr>
          <p:cNvSpPr txBox="1"/>
          <p:nvPr/>
        </p:nvSpPr>
        <p:spPr>
          <a:xfrm>
            <a:off x="8190540" y="4641074"/>
            <a:ext cx="2462400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Contour &amp; Edge Correction (M/M)</a:t>
            </a:r>
            <a:endParaRPr kumimoji="0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6A749864-80E7-D0F8-1FE5-C61F2ECAF9BE}"/>
              </a:ext>
            </a:extLst>
          </p:cNvPr>
          <p:cNvSpPr txBox="1"/>
          <p:nvPr/>
        </p:nvSpPr>
        <p:spPr>
          <a:xfrm>
            <a:off x="8190540" y="5334732"/>
            <a:ext cx="2462400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Instance Separation (M/O)</a:t>
            </a:r>
            <a:endParaRPr kumimoji="0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F131FC2-BC84-5BDF-6B1F-276B4B2E04B6}"/>
              </a:ext>
            </a:extLst>
          </p:cNvPr>
          <p:cNvSpPr txBox="1"/>
          <p:nvPr/>
        </p:nvSpPr>
        <p:spPr>
          <a:xfrm>
            <a:off x="8190540" y="2560100"/>
            <a:ext cx="2462400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Coordinate &amp; Metadata Export (O/M)</a:t>
            </a:r>
            <a:endParaRPr kumimoji="0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554B1812-0C20-E03A-E4A1-740EDCF37110}"/>
              </a:ext>
            </a:extLst>
          </p:cNvPr>
          <p:cNvGrpSpPr/>
          <p:nvPr/>
        </p:nvGrpSpPr>
        <p:grpSpPr>
          <a:xfrm>
            <a:off x="3011876" y="3287078"/>
            <a:ext cx="532266" cy="638211"/>
            <a:chOff x="3224626" y="3355041"/>
            <a:chExt cx="532266" cy="638211"/>
          </a:xfrm>
        </p:grpSpPr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F6C8BDC1-49C4-4ED4-8331-7FF623E15AAB}"/>
                </a:ext>
              </a:extLst>
            </p:cNvPr>
            <p:cNvGrpSpPr/>
            <p:nvPr/>
          </p:nvGrpSpPr>
          <p:grpSpPr>
            <a:xfrm>
              <a:off x="3224626" y="3355041"/>
              <a:ext cx="532266" cy="503635"/>
              <a:chOff x="3229276" y="3417332"/>
              <a:chExt cx="532266" cy="503635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ABCF9218-A6D0-0673-CBF2-542746858101}"/>
                  </a:ext>
                </a:extLst>
              </p:cNvPr>
              <p:cNvSpPr/>
              <p:nvPr/>
            </p:nvSpPr>
            <p:spPr>
              <a:xfrm>
                <a:off x="3404942" y="3740967"/>
                <a:ext cx="180000" cy="18000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4207A893-E6ED-7CF8-9D30-E80282C6B9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229276" y="3417332"/>
                <a:ext cx="202026" cy="349995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642E79EA-7EAE-81D5-341A-9C6092324F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502111" y="3417332"/>
                <a:ext cx="0" cy="323635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88FB7FFE-5C42-91B5-0BC3-C994B997CE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58582" y="3417332"/>
                <a:ext cx="202960" cy="349995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5345BCD1-D205-6A87-0A27-4455D6EF3F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67823" y="3417332"/>
                <a:ext cx="100800" cy="323635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4D9E1634-B16C-706B-0C7E-99075F1735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34254" y="3417332"/>
                <a:ext cx="100800" cy="323635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801DAF81-469C-DA98-725B-10F4F5B79668}"/>
                </a:ext>
              </a:extLst>
            </p:cNvPr>
            <p:cNvSpPr txBox="1"/>
            <p:nvPr/>
          </p:nvSpPr>
          <p:spPr>
            <a:xfrm>
              <a:off x="3269273" y="3839364"/>
              <a:ext cx="442972" cy="1538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rPr>
                <a:t>TinyNN</a:t>
              </a:r>
              <a:endParaRPr kumimoji="0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A1A6001F-F6C9-1757-2FD2-52BCA129ED63}"/>
              </a:ext>
            </a:extLst>
          </p:cNvPr>
          <p:cNvGrpSpPr/>
          <p:nvPr/>
        </p:nvGrpSpPr>
        <p:grpSpPr>
          <a:xfrm>
            <a:off x="3750198" y="3287078"/>
            <a:ext cx="532266" cy="638211"/>
            <a:chOff x="3224626" y="3355041"/>
            <a:chExt cx="532266" cy="638211"/>
          </a:xfrm>
        </p:grpSpPr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BF6BDFB4-0293-E5C9-3F98-D39658CDA09E}"/>
                </a:ext>
              </a:extLst>
            </p:cNvPr>
            <p:cNvGrpSpPr/>
            <p:nvPr/>
          </p:nvGrpSpPr>
          <p:grpSpPr>
            <a:xfrm>
              <a:off x="3224626" y="3355041"/>
              <a:ext cx="532266" cy="503635"/>
              <a:chOff x="3229276" y="3417332"/>
              <a:chExt cx="532266" cy="503635"/>
            </a:xfrm>
          </p:grpSpPr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111ED6AE-C7EA-71F8-4E8D-BB4DDDD46201}"/>
                  </a:ext>
                </a:extLst>
              </p:cNvPr>
              <p:cNvSpPr/>
              <p:nvPr/>
            </p:nvSpPr>
            <p:spPr>
              <a:xfrm>
                <a:off x="3404942" y="3740967"/>
                <a:ext cx="180000" cy="18000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03E25728-4D39-C21B-D12B-A76A5E5D9D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229276" y="3417332"/>
                <a:ext cx="202026" cy="349995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3544307E-6CA4-4DA2-E3BC-14E7EDF686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502111" y="3417332"/>
                <a:ext cx="0" cy="323635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E0ED23BB-A014-993D-0EAF-9EA0392C59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58582" y="3417332"/>
                <a:ext cx="202960" cy="349995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626210E4-A007-D026-43DE-BA417B0CBE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67823" y="3417332"/>
                <a:ext cx="100800" cy="323635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29EA3129-3A6D-4261-D722-982932A669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34254" y="3417332"/>
                <a:ext cx="100800" cy="323635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B3C2BF60-E9E3-1522-3404-A37296FE56D8}"/>
                </a:ext>
              </a:extLst>
            </p:cNvPr>
            <p:cNvSpPr txBox="1"/>
            <p:nvPr/>
          </p:nvSpPr>
          <p:spPr>
            <a:xfrm>
              <a:off x="3261322" y="3839364"/>
              <a:ext cx="442972" cy="1538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rPr>
                <a:t>TinyNN</a:t>
              </a:r>
              <a:endParaRPr kumimoji="0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5B04230C-9704-A9D0-652C-1F265077D650}"/>
              </a:ext>
            </a:extLst>
          </p:cNvPr>
          <p:cNvGrpSpPr/>
          <p:nvPr/>
        </p:nvGrpSpPr>
        <p:grpSpPr>
          <a:xfrm>
            <a:off x="4768715" y="3287078"/>
            <a:ext cx="532266" cy="503635"/>
            <a:chOff x="3229276" y="3417332"/>
            <a:chExt cx="532266" cy="503635"/>
          </a:xfrm>
        </p:grpSpPr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3D2C3D52-948D-4602-FC2F-8607FFBEF61A}"/>
                </a:ext>
              </a:extLst>
            </p:cNvPr>
            <p:cNvSpPr/>
            <p:nvPr/>
          </p:nvSpPr>
          <p:spPr>
            <a:xfrm>
              <a:off x="3404942" y="3740967"/>
              <a:ext cx="180000" cy="18000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0E5176B2-4577-80FC-55CC-87F812A039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29276" y="3417332"/>
              <a:ext cx="202026" cy="349995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705A10B2-1237-BC60-818B-250076FDEC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02111" y="3417332"/>
              <a:ext cx="0" cy="323635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9DB92300-A00D-5E4F-5066-EEA4BF75F5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8582" y="3417332"/>
              <a:ext cx="202960" cy="349995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C72E6AE7-45ED-421C-8EA8-3FCF3BEBB2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67823" y="3417332"/>
              <a:ext cx="100800" cy="323635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2976E0DA-01E4-FE5C-A87F-59A546D216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4254" y="3417332"/>
              <a:ext cx="100800" cy="323635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230C3BFD-DD4C-3D0A-D777-732676970297}"/>
              </a:ext>
            </a:extLst>
          </p:cNvPr>
          <p:cNvGrpSpPr/>
          <p:nvPr/>
        </p:nvGrpSpPr>
        <p:grpSpPr>
          <a:xfrm>
            <a:off x="5116160" y="4218289"/>
            <a:ext cx="1191025" cy="180000"/>
            <a:chOff x="4739014" y="5098264"/>
            <a:chExt cx="1080001" cy="180000"/>
          </a:xfrm>
        </p:grpSpPr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BC451991-98BE-AEAC-D4CD-1BD0E684622F}"/>
                </a:ext>
              </a:extLst>
            </p:cNvPr>
            <p:cNvSpPr/>
            <p:nvPr/>
          </p:nvSpPr>
          <p:spPr>
            <a:xfrm>
              <a:off x="4739014" y="5098264"/>
              <a:ext cx="1080000" cy="180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668254C6-7AED-6F08-DAD2-6A1C61CEFF8F}"/>
                </a:ext>
              </a:extLst>
            </p:cNvPr>
            <p:cNvSpPr txBox="1"/>
            <p:nvPr/>
          </p:nvSpPr>
          <p:spPr>
            <a:xfrm>
              <a:off x="4739014" y="5111320"/>
              <a:ext cx="1080001" cy="1538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rPr>
                <a:t>Aggregation Layer</a:t>
              </a:r>
              <a:endParaRPr kumimoji="0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7070F50C-F792-D5C0-DF9E-3729DBABBAF2}"/>
              </a:ext>
            </a:extLst>
          </p:cNvPr>
          <p:cNvGrpSpPr/>
          <p:nvPr/>
        </p:nvGrpSpPr>
        <p:grpSpPr>
          <a:xfrm>
            <a:off x="2936163" y="4186892"/>
            <a:ext cx="1191025" cy="180000"/>
            <a:chOff x="4739014" y="5098264"/>
            <a:chExt cx="1080001" cy="180000"/>
          </a:xfrm>
        </p:grpSpPr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EF0EB976-B5EE-A49D-0D76-ED3904B4711C}"/>
                </a:ext>
              </a:extLst>
            </p:cNvPr>
            <p:cNvSpPr/>
            <p:nvPr/>
          </p:nvSpPr>
          <p:spPr>
            <a:xfrm>
              <a:off x="4739014" y="5098264"/>
              <a:ext cx="1080000" cy="180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28C16CFF-2055-C21A-CF68-0FFDBE3F45C3}"/>
                </a:ext>
              </a:extLst>
            </p:cNvPr>
            <p:cNvSpPr txBox="1"/>
            <p:nvPr/>
          </p:nvSpPr>
          <p:spPr>
            <a:xfrm>
              <a:off x="4739014" y="5111320"/>
              <a:ext cx="1080001" cy="1538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rPr>
                <a:t>Head Layer</a:t>
              </a:r>
              <a:endParaRPr kumimoji="0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4" name="Rectangle 223">
            <a:extLst>
              <a:ext uri="{FF2B5EF4-FFF2-40B4-BE49-F238E27FC236}">
                <a16:creationId xmlns:a16="http://schemas.microsoft.com/office/drawing/2014/main" id="{7CC5893A-4AE7-E5E9-6D1C-B38A9AC3C69B}"/>
              </a:ext>
            </a:extLst>
          </p:cNvPr>
          <p:cNvSpPr/>
          <p:nvPr/>
        </p:nvSpPr>
        <p:spPr>
          <a:xfrm>
            <a:off x="2878414" y="4366732"/>
            <a:ext cx="1307509" cy="6840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0CC0AB98-8B0A-BD27-1D58-CDF2C98741FC}"/>
              </a:ext>
            </a:extLst>
          </p:cNvPr>
          <p:cNvGrpSpPr/>
          <p:nvPr/>
        </p:nvGrpSpPr>
        <p:grpSpPr>
          <a:xfrm>
            <a:off x="4041451" y="5337949"/>
            <a:ext cx="1479090" cy="180000"/>
            <a:chOff x="4739014" y="5098264"/>
            <a:chExt cx="1080001" cy="180000"/>
          </a:xfrm>
        </p:grpSpPr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7E66523A-EE1B-D41B-6805-16297AC532DB}"/>
                </a:ext>
              </a:extLst>
            </p:cNvPr>
            <p:cNvSpPr/>
            <p:nvPr/>
          </p:nvSpPr>
          <p:spPr>
            <a:xfrm>
              <a:off x="4739014" y="5098264"/>
              <a:ext cx="1080000" cy="180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A0E48592-546F-E047-7AB5-E0DA9AB7C97D}"/>
                </a:ext>
              </a:extLst>
            </p:cNvPr>
            <p:cNvSpPr txBox="1"/>
            <p:nvPr/>
          </p:nvSpPr>
          <p:spPr>
            <a:xfrm>
              <a:off x="4739014" y="5111320"/>
              <a:ext cx="1080001" cy="1538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rPr>
                <a:t>Backpropagation Layer</a:t>
              </a:r>
              <a:endParaRPr kumimoji="0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" name="Rectangle 227">
            <a:extLst>
              <a:ext uri="{FF2B5EF4-FFF2-40B4-BE49-F238E27FC236}">
                <a16:creationId xmlns:a16="http://schemas.microsoft.com/office/drawing/2014/main" id="{98B5B44D-1037-CAF0-BFDB-C895AE51939A}"/>
              </a:ext>
            </a:extLst>
          </p:cNvPr>
          <p:cNvSpPr/>
          <p:nvPr/>
        </p:nvSpPr>
        <p:spPr>
          <a:xfrm>
            <a:off x="5118431" y="4400185"/>
            <a:ext cx="1191600" cy="7560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B5B33335-3D77-400D-39CC-BCCD5EC93291}"/>
              </a:ext>
            </a:extLst>
          </p:cNvPr>
          <p:cNvSpPr/>
          <p:nvPr/>
        </p:nvSpPr>
        <p:spPr>
          <a:xfrm>
            <a:off x="3963519" y="5521664"/>
            <a:ext cx="1634954" cy="6840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0B32320E-A7C6-174D-6331-FF74E5D738F8}"/>
              </a:ext>
            </a:extLst>
          </p:cNvPr>
          <p:cNvSpPr>
            <a:spLocks noChangeAspect="1"/>
          </p:cNvSpPr>
          <p:nvPr/>
        </p:nvSpPr>
        <p:spPr>
          <a:xfrm>
            <a:off x="3005974" y="5591442"/>
            <a:ext cx="540000" cy="540000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CEBA0D9A-6D14-5CF9-BD30-EA9BFA5D8C75}"/>
              </a:ext>
            </a:extLst>
          </p:cNvPr>
          <p:cNvGrpSpPr/>
          <p:nvPr/>
        </p:nvGrpSpPr>
        <p:grpSpPr>
          <a:xfrm>
            <a:off x="2888899" y="5335727"/>
            <a:ext cx="774149" cy="180000"/>
            <a:chOff x="4739014" y="5098264"/>
            <a:chExt cx="1080001" cy="180000"/>
          </a:xfrm>
        </p:grpSpPr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CF8DEF23-CCBF-46B4-B7C5-10A0078FE043}"/>
                </a:ext>
              </a:extLst>
            </p:cNvPr>
            <p:cNvSpPr/>
            <p:nvPr/>
          </p:nvSpPr>
          <p:spPr>
            <a:xfrm>
              <a:off x="4739014" y="5098264"/>
              <a:ext cx="1080000" cy="180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A9A036B2-FE0F-83AE-92B0-DD2346EB0FF7}"/>
                </a:ext>
              </a:extLst>
            </p:cNvPr>
            <p:cNvSpPr txBox="1"/>
            <p:nvPr/>
          </p:nvSpPr>
          <p:spPr>
            <a:xfrm>
              <a:off x="4739014" y="5111320"/>
              <a:ext cx="1080001" cy="1538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rPr>
                <a:t>Prediction</a:t>
              </a:r>
              <a:endParaRPr kumimoji="0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2D6E8EA5-A19C-3F51-6893-991CA4DCE15D}"/>
              </a:ext>
            </a:extLst>
          </p:cNvPr>
          <p:cNvGrpSpPr/>
          <p:nvPr/>
        </p:nvGrpSpPr>
        <p:grpSpPr>
          <a:xfrm>
            <a:off x="6720918" y="5335727"/>
            <a:ext cx="907873" cy="180000"/>
            <a:chOff x="4739014" y="5098264"/>
            <a:chExt cx="1080001" cy="180000"/>
          </a:xfrm>
        </p:grpSpPr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F0C2D0F6-17BA-E351-0772-C93851F9BD34}"/>
                </a:ext>
              </a:extLst>
            </p:cNvPr>
            <p:cNvSpPr/>
            <p:nvPr/>
          </p:nvSpPr>
          <p:spPr>
            <a:xfrm>
              <a:off x="4739014" y="5098264"/>
              <a:ext cx="1080000" cy="180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43536896-4137-1066-B2DC-B3E15AED6775}"/>
                </a:ext>
              </a:extLst>
            </p:cNvPr>
            <p:cNvSpPr txBox="1"/>
            <p:nvPr/>
          </p:nvSpPr>
          <p:spPr>
            <a:xfrm>
              <a:off x="4739014" y="5111320"/>
              <a:ext cx="1080001" cy="1538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rPr>
                <a:t>MHSA Layer</a:t>
              </a:r>
              <a:endParaRPr kumimoji="0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1" name="Rectangle 260">
            <a:extLst>
              <a:ext uri="{FF2B5EF4-FFF2-40B4-BE49-F238E27FC236}">
                <a16:creationId xmlns:a16="http://schemas.microsoft.com/office/drawing/2014/main" id="{203AE34C-38A6-9ACF-6F0F-C72DD246966E}"/>
              </a:ext>
            </a:extLst>
          </p:cNvPr>
          <p:cNvSpPr/>
          <p:nvPr/>
        </p:nvSpPr>
        <p:spPr>
          <a:xfrm>
            <a:off x="6436854" y="4400185"/>
            <a:ext cx="1476000" cy="6840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D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7C4DD860-5364-313C-20C1-7CA9E50FD526}"/>
              </a:ext>
            </a:extLst>
          </p:cNvPr>
          <p:cNvGrpSpPr/>
          <p:nvPr/>
        </p:nvGrpSpPr>
        <p:grpSpPr>
          <a:xfrm>
            <a:off x="6579054" y="4220345"/>
            <a:ext cx="1191600" cy="180000"/>
            <a:chOff x="4739014" y="5098264"/>
            <a:chExt cx="1080001" cy="180000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ABD2ED4A-8077-F474-5D39-0656A66141A9}"/>
                </a:ext>
              </a:extLst>
            </p:cNvPr>
            <p:cNvSpPr/>
            <p:nvPr/>
          </p:nvSpPr>
          <p:spPr>
            <a:xfrm>
              <a:off x="4739014" y="5098264"/>
              <a:ext cx="1080000" cy="180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CE19542A-B559-ACA6-FFBB-83FB59123F49}"/>
                </a:ext>
              </a:extLst>
            </p:cNvPr>
            <p:cNvSpPr txBox="1"/>
            <p:nvPr/>
          </p:nvSpPr>
          <p:spPr>
            <a:xfrm>
              <a:off x="4739014" y="5111320"/>
              <a:ext cx="1080001" cy="1538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rPr>
                <a:t>Preparation Layer</a:t>
              </a:r>
              <a:endParaRPr kumimoji="0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3C0B8613-769E-5DCD-30D7-BA11BA3C391E}"/>
                  </a:ext>
                </a:extLst>
              </p:cNvPr>
              <p:cNvSpPr txBox="1"/>
              <p:nvPr/>
            </p:nvSpPr>
            <p:spPr>
              <a:xfrm>
                <a:off x="6575596" y="4495797"/>
                <a:ext cx="197709" cy="1846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 lIns="0" tIns="0" rIns="0" bIns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2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1" i="1" dirty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sz="1200" b="1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sz="1200" b="1" dirty="0"/>
              </a:p>
            </p:txBody>
          </p:sp>
        </mc:Choice>
        <mc:Fallback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3C0B8613-769E-5DCD-30D7-BA11BA3C3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5596" y="4495797"/>
                <a:ext cx="197709" cy="184666"/>
              </a:xfrm>
              <a:prstGeom prst="rect">
                <a:avLst/>
              </a:prstGeom>
              <a:blipFill>
                <a:blip r:embed="rId3"/>
                <a:stretch>
                  <a:fillRect l="-11765" b="-1250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TextBox 274">
            <a:extLst>
              <a:ext uri="{FF2B5EF4-FFF2-40B4-BE49-F238E27FC236}">
                <a16:creationId xmlns:a16="http://schemas.microsoft.com/office/drawing/2014/main" id="{CF9BA2B8-F5A2-1251-3EEC-0DBA00694A76}"/>
              </a:ext>
            </a:extLst>
          </p:cNvPr>
          <p:cNvSpPr txBox="1"/>
          <p:nvPr/>
        </p:nvSpPr>
        <p:spPr>
          <a:xfrm>
            <a:off x="7038870" y="4511186"/>
            <a:ext cx="540272" cy="15388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000" dirty="0"/>
              <a:t>flatten</a:t>
            </a:r>
            <a:endParaRPr sz="1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176CE3A2-2E09-46A9-35A9-0D3DAF3BCA9C}"/>
                  </a:ext>
                </a:extLst>
              </p:cNvPr>
              <p:cNvSpPr txBox="1"/>
              <p:nvPr/>
            </p:nvSpPr>
            <p:spPr>
              <a:xfrm>
                <a:off x="6436854" y="4817909"/>
                <a:ext cx="1476000" cy="1846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 lIns="0" tIns="0" rIns="0" bIns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𝑾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flat</m:t>
                          </m:r>
                        </m:sub>
                      </m:sSub>
                      <m:r>
                        <a:rPr lang="en-US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sz="1200" b="1" dirty="0"/>
              </a:p>
            </p:txBody>
          </p:sp>
        </mc:Choice>
        <mc:Fallback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176CE3A2-2E09-46A9-35A9-0D3DAF3BC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6854" y="4817909"/>
                <a:ext cx="1476000" cy="184666"/>
              </a:xfrm>
              <a:prstGeom prst="rect">
                <a:avLst/>
              </a:prstGeom>
              <a:blipFill>
                <a:blip r:embed="rId4"/>
                <a:stretch>
                  <a:fillRect b="-1875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95FD4A51-791A-AB72-0265-D3148426CA4F}"/>
              </a:ext>
            </a:extLst>
          </p:cNvPr>
          <p:cNvCxnSpPr>
            <a:stCxn id="274" idx="3"/>
            <a:endCxn id="275" idx="1"/>
          </p:cNvCxnSpPr>
          <p:nvPr/>
        </p:nvCxnSpPr>
        <p:spPr>
          <a:xfrm>
            <a:off x="6773305" y="4588130"/>
            <a:ext cx="265565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4E2B7E49-2CAE-3263-4FDE-0F224A775C16}"/>
              </a:ext>
            </a:extLst>
          </p:cNvPr>
          <p:cNvCxnSpPr>
            <a:cxnSpLocks/>
          </p:cNvCxnSpPr>
          <p:nvPr/>
        </p:nvCxnSpPr>
        <p:spPr>
          <a:xfrm>
            <a:off x="7358191" y="4689583"/>
            <a:ext cx="0" cy="214255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2" name="Rounded Rectangle 281">
            <a:extLst>
              <a:ext uri="{FF2B5EF4-FFF2-40B4-BE49-F238E27FC236}">
                <a16:creationId xmlns:a16="http://schemas.microsoft.com/office/drawing/2014/main" id="{2B13A007-2666-57C9-3F68-481CC33F38AD}"/>
              </a:ext>
            </a:extLst>
          </p:cNvPr>
          <p:cNvSpPr/>
          <p:nvPr/>
        </p:nvSpPr>
        <p:spPr>
          <a:xfrm>
            <a:off x="5875638" y="1806299"/>
            <a:ext cx="1966391" cy="2160000"/>
          </a:xfrm>
          <a:prstGeom prst="roundRect">
            <a:avLst>
              <a:gd name="adj" fmla="val 2881"/>
            </a:avLst>
          </a:prstGeom>
          <a:solidFill>
            <a:srgbClr val="D4F3FF"/>
          </a:solidFill>
          <a:ln w="12700" cap="flat">
            <a:solidFill>
              <a:schemeClr val="accent2">
                <a:lumMod val="50000"/>
              </a:schemeClr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4D43816A-9721-B7AB-1DE5-44C9DA1143B0}"/>
              </a:ext>
            </a:extLst>
          </p:cNvPr>
          <p:cNvSpPr/>
          <p:nvPr/>
        </p:nvSpPr>
        <p:spPr>
          <a:xfrm>
            <a:off x="5951565" y="1718487"/>
            <a:ext cx="1814536" cy="1800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A8DEE902-1464-3EA6-14EB-60C265146DF3}"/>
              </a:ext>
            </a:extLst>
          </p:cNvPr>
          <p:cNvSpPr txBox="1"/>
          <p:nvPr/>
        </p:nvSpPr>
        <p:spPr>
          <a:xfrm>
            <a:off x="5962123" y="1731543"/>
            <a:ext cx="1793421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spc="0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Parametrization Layer</a:t>
            </a:r>
            <a:endParaRPr kumimoji="0" sz="1000" b="1" i="0" u="none" strike="noStrike" cap="none" spc="0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3AD53703-CFD7-3D8B-FA2B-7344667FB6BB}"/>
                  </a:ext>
                </a:extLst>
              </p:cNvPr>
              <p:cNvSpPr txBox="1"/>
              <p:nvPr/>
            </p:nvSpPr>
            <p:spPr>
              <a:xfrm>
                <a:off x="3172385" y="5753720"/>
                <a:ext cx="197709" cy="2154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 lIns="0" tIns="0" rIns="0" bIns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1" i="1" dirty="0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sz="1400" b="1" dirty="0"/>
              </a:p>
            </p:txBody>
          </p:sp>
        </mc:Choice>
        <mc:Fallback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3AD53703-CFD7-3D8B-FA2B-7344667FB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385" y="5753720"/>
                <a:ext cx="197709" cy="215444"/>
              </a:xfrm>
              <a:prstGeom prst="rect">
                <a:avLst/>
              </a:prstGeom>
              <a:blipFill>
                <a:blip r:embed="rId5"/>
                <a:stretch>
                  <a:fillRect l="-11765" t="-23529" r="-5882" b="-35294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7" name="Group 286">
            <a:extLst>
              <a:ext uri="{FF2B5EF4-FFF2-40B4-BE49-F238E27FC236}">
                <a16:creationId xmlns:a16="http://schemas.microsoft.com/office/drawing/2014/main" id="{77CB3117-3895-AD27-7171-9E0D79D62407}"/>
              </a:ext>
            </a:extLst>
          </p:cNvPr>
          <p:cNvGrpSpPr/>
          <p:nvPr/>
        </p:nvGrpSpPr>
        <p:grpSpPr>
          <a:xfrm>
            <a:off x="6016620" y="1949701"/>
            <a:ext cx="1684427" cy="180000"/>
            <a:chOff x="4739014" y="5098264"/>
            <a:chExt cx="1080001" cy="180000"/>
          </a:xfrm>
        </p:grpSpPr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4198A4DE-B486-B020-2530-F3E3E2B2A9E5}"/>
                </a:ext>
              </a:extLst>
            </p:cNvPr>
            <p:cNvSpPr/>
            <p:nvPr/>
          </p:nvSpPr>
          <p:spPr>
            <a:xfrm>
              <a:off x="4739014" y="5098264"/>
              <a:ext cx="1080000" cy="180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46F0BC15-EA1B-F2CB-EA26-550E1BD9AB71}"/>
                </a:ext>
              </a:extLst>
            </p:cNvPr>
            <p:cNvSpPr txBox="1"/>
            <p:nvPr/>
          </p:nvSpPr>
          <p:spPr>
            <a:xfrm>
              <a:off x="4739014" y="5111320"/>
              <a:ext cx="1080001" cy="1538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rPr>
                <a:t>A. </a:t>
              </a:r>
              <a:r>
                <a:rPr kumimoji="0" 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rPr>
                <a:t>Gumbel Noise Gen.</a:t>
              </a:r>
              <a:endParaRPr kumimoji="0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9F37D368-AE99-4BD1-9ABA-9799E5D9E167}"/>
              </a:ext>
            </a:extLst>
          </p:cNvPr>
          <p:cNvGrpSpPr/>
          <p:nvPr/>
        </p:nvGrpSpPr>
        <p:grpSpPr>
          <a:xfrm>
            <a:off x="6016620" y="2829272"/>
            <a:ext cx="1684427" cy="180000"/>
            <a:chOff x="4739014" y="5098264"/>
            <a:chExt cx="1080001" cy="180000"/>
          </a:xfrm>
        </p:grpSpPr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1048540D-17A8-8EFC-CD0A-6BF91031CA25}"/>
                </a:ext>
              </a:extLst>
            </p:cNvPr>
            <p:cNvSpPr/>
            <p:nvPr/>
          </p:nvSpPr>
          <p:spPr>
            <a:xfrm>
              <a:off x="4739014" y="5098264"/>
              <a:ext cx="1080000" cy="180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C6A2A5FE-41E9-FC62-6CE5-684F660F6ADC}"/>
                </a:ext>
              </a:extLst>
            </p:cNvPr>
            <p:cNvSpPr txBox="1"/>
            <p:nvPr/>
          </p:nvSpPr>
          <p:spPr>
            <a:xfrm>
              <a:off x="4739014" y="5111320"/>
              <a:ext cx="1080001" cy="1538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rPr>
                <a:t>B. </a:t>
              </a:r>
              <a:r>
                <a:rPr kumimoji="0" 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rPr>
                <a:t>Gumbel-</a:t>
              </a:r>
              <a:r>
                <a:rPr kumimoji="0" lang="en-US" sz="100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rPr>
                <a:t>Softmax</a:t>
              </a:r>
              <a:endParaRPr kumimoji="0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A9749C2A-664A-FE03-4820-EBF0C918B028}"/>
              </a:ext>
            </a:extLst>
          </p:cNvPr>
          <p:cNvGrpSpPr/>
          <p:nvPr/>
        </p:nvGrpSpPr>
        <p:grpSpPr>
          <a:xfrm>
            <a:off x="6016620" y="3400768"/>
            <a:ext cx="1684427" cy="180000"/>
            <a:chOff x="4739014" y="5098264"/>
            <a:chExt cx="1080001" cy="180000"/>
          </a:xfrm>
        </p:grpSpPr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8238D990-52CF-29CF-CB6E-07D3498CA890}"/>
                </a:ext>
              </a:extLst>
            </p:cNvPr>
            <p:cNvSpPr/>
            <p:nvPr/>
          </p:nvSpPr>
          <p:spPr>
            <a:xfrm>
              <a:off x="4739014" y="5098264"/>
              <a:ext cx="1080000" cy="180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6844EFCC-AA61-70F2-0C42-A31F01CDB39C}"/>
                </a:ext>
              </a:extLst>
            </p:cNvPr>
            <p:cNvSpPr txBox="1"/>
            <p:nvPr/>
          </p:nvSpPr>
          <p:spPr>
            <a:xfrm>
              <a:off x="4739014" y="5111320"/>
              <a:ext cx="1080001" cy="1538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rPr>
                <a:t>C.</a:t>
              </a:r>
              <a:r>
                <a:rPr kumimoji="0" 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rPr>
                <a:t> Routing</a:t>
              </a:r>
              <a:r>
                <a:rPr kumimoji="0" lang="en-US" sz="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kumimoji="0" 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rPr>
                <a:t>/</a:t>
              </a:r>
              <a:r>
                <a:rPr kumimoji="0" lang="en-US" sz="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kumimoji="0" 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rPr>
                <a:t>Aggregation</a:t>
              </a:r>
              <a:endParaRPr kumimoji="0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6" name="Rectangle 295">
            <a:extLst>
              <a:ext uri="{FF2B5EF4-FFF2-40B4-BE49-F238E27FC236}">
                <a16:creationId xmlns:a16="http://schemas.microsoft.com/office/drawing/2014/main" id="{97753FC9-B51B-C3E6-2D0E-A2CBFC7E9613}"/>
              </a:ext>
            </a:extLst>
          </p:cNvPr>
          <p:cNvSpPr/>
          <p:nvPr/>
        </p:nvSpPr>
        <p:spPr>
          <a:xfrm>
            <a:off x="5944423" y="2131787"/>
            <a:ext cx="1828821" cy="6480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A9C6C7C8-E6CC-26B4-51B1-0DA14FEF7B5E}"/>
              </a:ext>
            </a:extLst>
          </p:cNvPr>
          <p:cNvSpPr txBox="1"/>
          <p:nvPr/>
        </p:nvSpPr>
        <p:spPr>
          <a:xfrm>
            <a:off x="6031753" y="2145901"/>
            <a:ext cx="559879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914400"/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Sample:</a:t>
            </a:r>
            <a:endParaRPr kumimoji="0" sz="1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rial"/>
            </a:endParaRP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6ABE26F2-3C24-44C7-A71C-181E55C0A583}"/>
              </a:ext>
            </a:extLst>
          </p:cNvPr>
          <p:cNvSpPr txBox="1"/>
          <p:nvPr/>
        </p:nvSpPr>
        <p:spPr>
          <a:xfrm>
            <a:off x="6315136" y="2643566"/>
            <a:ext cx="1087395" cy="1282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Gumbel Samples</a:t>
            </a:r>
            <a:endParaRPr kumimoji="0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01147DAA-F6F3-B688-FFFB-B49164D4C7BC}"/>
              </a:ext>
            </a:extLst>
          </p:cNvPr>
          <p:cNvGrpSpPr/>
          <p:nvPr/>
        </p:nvGrpSpPr>
        <p:grpSpPr>
          <a:xfrm>
            <a:off x="5998661" y="2345272"/>
            <a:ext cx="321822" cy="282930"/>
            <a:chOff x="4813017" y="6408419"/>
            <a:chExt cx="357867" cy="307707"/>
          </a:xfrm>
        </p:grpSpPr>
        <p:grpSp>
          <p:nvGrpSpPr>
            <p:cNvPr id="303" name="Group 302">
              <a:extLst>
                <a:ext uri="{FF2B5EF4-FFF2-40B4-BE49-F238E27FC236}">
                  <a16:creationId xmlns:a16="http://schemas.microsoft.com/office/drawing/2014/main" id="{8D617438-D2F6-9837-A5AF-3812799CC192}"/>
                </a:ext>
              </a:extLst>
            </p:cNvPr>
            <p:cNvGrpSpPr/>
            <p:nvPr/>
          </p:nvGrpSpPr>
          <p:grpSpPr>
            <a:xfrm>
              <a:off x="4813017" y="6408419"/>
              <a:ext cx="357867" cy="307707"/>
              <a:chOff x="4813017" y="6408419"/>
              <a:chExt cx="357867" cy="307707"/>
            </a:xfrm>
          </p:grpSpPr>
          <p:pic>
            <p:nvPicPr>
              <p:cNvPr id="307" name="Picture 306">
                <a:extLst>
                  <a:ext uri="{FF2B5EF4-FFF2-40B4-BE49-F238E27FC236}">
                    <a16:creationId xmlns:a16="http://schemas.microsoft.com/office/drawing/2014/main" id="{EB4081F0-3DAE-A97A-6E13-75A1444271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31087" y="6430072"/>
                <a:ext cx="337261" cy="286054"/>
              </a:xfrm>
              <a:prstGeom prst="rect">
                <a:avLst/>
              </a:prstGeom>
            </p:spPr>
          </p:pic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97F73F7B-52B1-748A-F615-227B2C0D01CC}"/>
                  </a:ext>
                </a:extLst>
              </p:cNvPr>
              <p:cNvCxnSpPr>
                <a:cxnSpLocks/>
              </p:cNvCxnSpPr>
              <p:nvPr/>
            </p:nvCxnSpPr>
            <p:spPr>
              <a:xfrm rot="-240000" flipV="1">
                <a:off x="4813017" y="6439409"/>
                <a:ext cx="180067" cy="27000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1E6506F9-6D0A-E1A6-3F7A-1675A11AAD0A}"/>
                  </a:ext>
                </a:extLst>
              </p:cNvPr>
              <p:cNvCxnSpPr>
                <a:cxnSpLocks/>
              </p:cNvCxnSpPr>
              <p:nvPr/>
            </p:nvCxnSpPr>
            <p:spPr>
              <a:xfrm rot="240000" flipH="1" flipV="1">
                <a:off x="4990817" y="6439409"/>
                <a:ext cx="180067" cy="27000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CD29ED5C-A341-A7F1-D36E-147D29B0AE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16519" y="6712422"/>
                <a:ext cx="349200" cy="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11" name="Triangle 310">
                <a:extLst>
                  <a:ext uri="{FF2B5EF4-FFF2-40B4-BE49-F238E27FC236}">
                    <a16:creationId xmlns:a16="http://schemas.microsoft.com/office/drawing/2014/main" id="{C8A3FB76-856E-5B58-2065-FEBA8829AAFC}"/>
                  </a:ext>
                </a:extLst>
              </p:cNvPr>
              <p:cNvSpPr/>
              <p:nvPr/>
            </p:nvSpPr>
            <p:spPr>
              <a:xfrm flipH="1">
                <a:off x="4982885" y="6408419"/>
                <a:ext cx="18000" cy="18000"/>
              </a:xfrm>
              <a:prstGeom prst="triangle">
                <a:avLst/>
              </a:prstGeom>
              <a:solidFill>
                <a:schemeClr val="tx1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4" name="Group 303">
              <a:extLst>
                <a:ext uri="{FF2B5EF4-FFF2-40B4-BE49-F238E27FC236}">
                  <a16:creationId xmlns:a16="http://schemas.microsoft.com/office/drawing/2014/main" id="{86767A6A-305E-DACA-BF35-C1F3EF546C13}"/>
                </a:ext>
              </a:extLst>
            </p:cNvPr>
            <p:cNvGrpSpPr/>
            <p:nvPr/>
          </p:nvGrpSpPr>
          <p:grpSpPr>
            <a:xfrm>
              <a:off x="4910950" y="6524363"/>
              <a:ext cx="162000" cy="162000"/>
              <a:chOff x="5547052" y="6357099"/>
              <a:chExt cx="162000" cy="162000"/>
            </a:xfrm>
          </p:grpSpPr>
          <p:sp>
            <p:nvSpPr>
              <p:cNvPr id="305" name="Oval 304">
                <a:extLst>
                  <a:ext uri="{FF2B5EF4-FFF2-40B4-BE49-F238E27FC236}">
                    <a16:creationId xmlns:a16="http://schemas.microsoft.com/office/drawing/2014/main" id="{1EC0D13B-B510-4843-A4E6-F687FEF28BC0}"/>
                  </a:ext>
                </a:extLst>
              </p:cNvPr>
              <p:cNvSpPr/>
              <p:nvPr/>
            </p:nvSpPr>
            <p:spPr>
              <a:xfrm>
                <a:off x="5547052" y="6357099"/>
                <a:ext cx="162000" cy="16200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38D37498-22E5-BE84-3C7E-071621CCF231}"/>
                  </a:ext>
                </a:extLst>
              </p:cNvPr>
              <p:cNvSpPr txBox="1"/>
              <p:nvPr/>
            </p:nvSpPr>
            <p:spPr>
              <a:xfrm>
                <a:off x="5570207" y="6361155"/>
                <a:ext cx="115691" cy="1538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Arial"/>
                    <a:ea typeface="Arial"/>
                    <a:cs typeface="Arial"/>
                    <a:sym typeface="Arial"/>
                  </a:rPr>
                  <a:t>G</a:t>
                </a:r>
                <a:endParaRPr kumimoji="0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1F3E0DC2-CF5B-32E9-A7CD-A024589ABDED}"/>
              </a:ext>
            </a:extLst>
          </p:cNvPr>
          <p:cNvGrpSpPr/>
          <p:nvPr/>
        </p:nvGrpSpPr>
        <p:grpSpPr>
          <a:xfrm>
            <a:off x="5944423" y="3012657"/>
            <a:ext cx="1836772" cy="252000"/>
            <a:chOff x="6571453" y="3180220"/>
            <a:chExt cx="1482417" cy="252000"/>
          </a:xfrm>
        </p:grpSpPr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27F6A745-2498-A540-26D2-4580EC15A2DD}"/>
                </a:ext>
              </a:extLst>
            </p:cNvPr>
            <p:cNvSpPr/>
            <p:nvPr/>
          </p:nvSpPr>
          <p:spPr>
            <a:xfrm>
              <a:off x="6571453" y="3180220"/>
              <a:ext cx="1476000" cy="252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3" name="TextBox 332">
                  <a:extLst>
                    <a:ext uri="{FF2B5EF4-FFF2-40B4-BE49-F238E27FC236}">
                      <a16:creationId xmlns:a16="http://schemas.microsoft.com/office/drawing/2014/main" id="{6A423A9C-62ED-1FE4-AB83-65D43FAA4E33}"/>
                    </a:ext>
                  </a:extLst>
                </p:cNvPr>
                <p:cNvSpPr txBox="1"/>
                <p:nvPr/>
              </p:nvSpPr>
              <p:spPr>
                <a:xfrm>
                  <a:off x="6577870" y="3213715"/>
                  <a:ext cx="1476000" cy="18466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>
                  <a:spAutoFit/>
                </a:bodyPr>
                <a:lstStyle/>
                <a:p>
                  <a:pPr algn="ctr" defTabSz="914400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sz="1200" b="1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/>
                          </a:rPr>
                          <m:t>𝝅</m:t>
                        </m:r>
                        <m:r>
                          <a:rPr kumimoji="0" lang="en-US" sz="1200" b="1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1200" dirty="0">
                            <a:latin typeface="Cambria Math" panose="02040503050406030204" pitchFamily="18" charset="0"/>
                          </a:rPr>
                          <m:t>Softmax</m:t>
                        </m:r>
                        <m:r>
                          <a:rPr lang="en-US" sz="120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𝜶</m:t>
                            </m:r>
                          </m:e>
                        </m:func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𝒈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oMath>
                    </m:oMathPara>
                  </a14:m>
                  <a:endParaRPr kumimoji="0" sz="12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Arial"/>
                  </a:endParaRPr>
                </a:p>
              </p:txBody>
            </p:sp>
          </mc:Choice>
          <mc:Fallback>
            <p:sp>
              <p:nvSpPr>
                <p:cNvPr id="333" name="TextBox 332">
                  <a:extLst>
                    <a:ext uri="{FF2B5EF4-FFF2-40B4-BE49-F238E27FC236}">
                      <a16:creationId xmlns:a16="http://schemas.microsoft.com/office/drawing/2014/main" id="{6A423A9C-62ED-1FE4-AB83-65D43FAA4E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7870" y="3213715"/>
                  <a:ext cx="1476000" cy="184666"/>
                </a:xfrm>
                <a:prstGeom prst="rect">
                  <a:avLst/>
                </a:prstGeom>
                <a:blipFill>
                  <a:blip r:embed="rId7"/>
                  <a:stretch>
                    <a:fillRect b="-40000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5" name="Rectangle 334">
            <a:extLst>
              <a:ext uri="{FF2B5EF4-FFF2-40B4-BE49-F238E27FC236}">
                <a16:creationId xmlns:a16="http://schemas.microsoft.com/office/drawing/2014/main" id="{3CDDA442-818D-6C76-3A73-E1AC0FA52152}"/>
              </a:ext>
            </a:extLst>
          </p:cNvPr>
          <p:cNvSpPr/>
          <p:nvPr/>
        </p:nvSpPr>
        <p:spPr>
          <a:xfrm>
            <a:off x="5946653" y="3582697"/>
            <a:ext cx="1824361" cy="2556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58E2A2FD-FE48-7DFB-5914-2301DFFE2539}"/>
              </a:ext>
            </a:extLst>
          </p:cNvPr>
          <p:cNvGrpSpPr/>
          <p:nvPr/>
        </p:nvGrpSpPr>
        <p:grpSpPr>
          <a:xfrm>
            <a:off x="6468216" y="2345272"/>
            <a:ext cx="321822" cy="282930"/>
            <a:chOff x="4813017" y="6408419"/>
            <a:chExt cx="357867" cy="307707"/>
          </a:xfrm>
        </p:grpSpPr>
        <p:grpSp>
          <p:nvGrpSpPr>
            <p:cNvPr id="338" name="Group 337">
              <a:extLst>
                <a:ext uri="{FF2B5EF4-FFF2-40B4-BE49-F238E27FC236}">
                  <a16:creationId xmlns:a16="http://schemas.microsoft.com/office/drawing/2014/main" id="{656062FB-66CF-ED57-20B0-67E8C994660D}"/>
                </a:ext>
              </a:extLst>
            </p:cNvPr>
            <p:cNvGrpSpPr/>
            <p:nvPr/>
          </p:nvGrpSpPr>
          <p:grpSpPr>
            <a:xfrm>
              <a:off x="4813017" y="6408419"/>
              <a:ext cx="357867" cy="307707"/>
              <a:chOff x="4813017" y="6408419"/>
              <a:chExt cx="357867" cy="307707"/>
            </a:xfrm>
          </p:grpSpPr>
          <p:pic>
            <p:nvPicPr>
              <p:cNvPr id="342" name="Picture 341">
                <a:extLst>
                  <a:ext uri="{FF2B5EF4-FFF2-40B4-BE49-F238E27FC236}">
                    <a16:creationId xmlns:a16="http://schemas.microsoft.com/office/drawing/2014/main" id="{285B609C-956A-FCEA-3164-489A47820C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31087" y="6430072"/>
                <a:ext cx="337261" cy="286054"/>
              </a:xfrm>
              <a:prstGeom prst="rect">
                <a:avLst/>
              </a:prstGeom>
            </p:spPr>
          </p:pic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E1AB3CF9-66A2-1CEB-E551-B6C48A8F3EB6}"/>
                  </a:ext>
                </a:extLst>
              </p:cNvPr>
              <p:cNvCxnSpPr>
                <a:cxnSpLocks/>
              </p:cNvCxnSpPr>
              <p:nvPr/>
            </p:nvCxnSpPr>
            <p:spPr>
              <a:xfrm rot="-240000" flipV="1">
                <a:off x="4813017" y="6439409"/>
                <a:ext cx="180067" cy="27000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32D5F3C2-CB94-C422-BD39-6B8ABF32F48B}"/>
                  </a:ext>
                </a:extLst>
              </p:cNvPr>
              <p:cNvCxnSpPr>
                <a:cxnSpLocks/>
              </p:cNvCxnSpPr>
              <p:nvPr/>
            </p:nvCxnSpPr>
            <p:spPr>
              <a:xfrm rot="240000" flipH="1" flipV="1">
                <a:off x="4990817" y="6439409"/>
                <a:ext cx="180067" cy="27000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56480C69-14F1-D1CD-A979-D70AB9FEFE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16519" y="6712422"/>
                <a:ext cx="349200" cy="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46" name="Triangle 345">
                <a:extLst>
                  <a:ext uri="{FF2B5EF4-FFF2-40B4-BE49-F238E27FC236}">
                    <a16:creationId xmlns:a16="http://schemas.microsoft.com/office/drawing/2014/main" id="{73284998-44FB-3A39-02A4-4EA3AF8731FF}"/>
                  </a:ext>
                </a:extLst>
              </p:cNvPr>
              <p:cNvSpPr/>
              <p:nvPr/>
            </p:nvSpPr>
            <p:spPr>
              <a:xfrm flipH="1">
                <a:off x="4982885" y="6408419"/>
                <a:ext cx="18000" cy="18000"/>
              </a:xfrm>
              <a:prstGeom prst="triangle">
                <a:avLst/>
              </a:prstGeom>
              <a:solidFill>
                <a:schemeClr val="tx1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9" name="Group 338">
              <a:extLst>
                <a:ext uri="{FF2B5EF4-FFF2-40B4-BE49-F238E27FC236}">
                  <a16:creationId xmlns:a16="http://schemas.microsoft.com/office/drawing/2014/main" id="{A696A8CD-6C78-F723-DB12-106B17BEC059}"/>
                </a:ext>
              </a:extLst>
            </p:cNvPr>
            <p:cNvGrpSpPr/>
            <p:nvPr/>
          </p:nvGrpSpPr>
          <p:grpSpPr>
            <a:xfrm>
              <a:off x="4910950" y="6524363"/>
              <a:ext cx="162000" cy="162000"/>
              <a:chOff x="5547052" y="6357099"/>
              <a:chExt cx="162000" cy="162000"/>
            </a:xfrm>
          </p:grpSpPr>
          <p:sp>
            <p:nvSpPr>
              <p:cNvPr id="340" name="Oval 339">
                <a:extLst>
                  <a:ext uri="{FF2B5EF4-FFF2-40B4-BE49-F238E27FC236}">
                    <a16:creationId xmlns:a16="http://schemas.microsoft.com/office/drawing/2014/main" id="{5AF2C371-776C-50E3-DE36-EA877A15904D}"/>
                  </a:ext>
                </a:extLst>
              </p:cNvPr>
              <p:cNvSpPr/>
              <p:nvPr/>
            </p:nvSpPr>
            <p:spPr>
              <a:xfrm>
                <a:off x="5547052" y="6357099"/>
                <a:ext cx="162000" cy="16200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TextBox 340">
                <a:extLst>
                  <a:ext uri="{FF2B5EF4-FFF2-40B4-BE49-F238E27FC236}">
                    <a16:creationId xmlns:a16="http://schemas.microsoft.com/office/drawing/2014/main" id="{4A971DB4-9FE7-BBAF-0DE6-52A91F456256}"/>
                  </a:ext>
                </a:extLst>
              </p:cNvPr>
              <p:cNvSpPr txBox="1"/>
              <p:nvPr/>
            </p:nvSpPr>
            <p:spPr>
              <a:xfrm>
                <a:off x="5570207" y="6361155"/>
                <a:ext cx="115691" cy="1538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Arial"/>
                    <a:ea typeface="Arial"/>
                    <a:cs typeface="Arial"/>
                    <a:sym typeface="Arial"/>
                  </a:rPr>
                  <a:t>G</a:t>
                </a:r>
                <a:endParaRPr kumimoji="0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3BD16C3F-D7BB-98C9-C937-2407BC0BB277}"/>
              </a:ext>
            </a:extLst>
          </p:cNvPr>
          <p:cNvGrpSpPr/>
          <p:nvPr/>
        </p:nvGrpSpPr>
        <p:grpSpPr>
          <a:xfrm>
            <a:off x="6937771" y="2345272"/>
            <a:ext cx="321822" cy="282930"/>
            <a:chOff x="4813017" y="6408419"/>
            <a:chExt cx="357867" cy="307707"/>
          </a:xfrm>
        </p:grpSpPr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3617F2EB-C38F-B3FA-D3EA-594108B8813C}"/>
                </a:ext>
              </a:extLst>
            </p:cNvPr>
            <p:cNvGrpSpPr/>
            <p:nvPr/>
          </p:nvGrpSpPr>
          <p:grpSpPr>
            <a:xfrm>
              <a:off x="4813017" y="6408419"/>
              <a:ext cx="357867" cy="307707"/>
              <a:chOff x="4813017" y="6408419"/>
              <a:chExt cx="357867" cy="307707"/>
            </a:xfrm>
          </p:grpSpPr>
          <p:pic>
            <p:nvPicPr>
              <p:cNvPr id="352" name="Picture 351">
                <a:extLst>
                  <a:ext uri="{FF2B5EF4-FFF2-40B4-BE49-F238E27FC236}">
                    <a16:creationId xmlns:a16="http://schemas.microsoft.com/office/drawing/2014/main" id="{93FBA64A-4CB1-1146-4872-58223B4E3F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31087" y="6430072"/>
                <a:ext cx="337261" cy="286054"/>
              </a:xfrm>
              <a:prstGeom prst="rect">
                <a:avLst/>
              </a:prstGeom>
            </p:spPr>
          </p:pic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E73F0249-92FF-1CC4-D97F-37095B9AA162}"/>
                  </a:ext>
                </a:extLst>
              </p:cNvPr>
              <p:cNvCxnSpPr>
                <a:cxnSpLocks/>
              </p:cNvCxnSpPr>
              <p:nvPr/>
            </p:nvCxnSpPr>
            <p:spPr>
              <a:xfrm rot="-240000" flipV="1">
                <a:off x="4813017" y="6439409"/>
                <a:ext cx="180067" cy="27000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54" name="Straight Connector 353">
                <a:extLst>
                  <a:ext uri="{FF2B5EF4-FFF2-40B4-BE49-F238E27FC236}">
                    <a16:creationId xmlns:a16="http://schemas.microsoft.com/office/drawing/2014/main" id="{4EFC7FC5-13D9-119F-DD04-76603815DB9D}"/>
                  </a:ext>
                </a:extLst>
              </p:cNvPr>
              <p:cNvCxnSpPr>
                <a:cxnSpLocks/>
              </p:cNvCxnSpPr>
              <p:nvPr/>
            </p:nvCxnSpPr>
            <p:spPr>
              <a:xfrm rot="240000" flipH="1" flipV="1">
                <a:off x="4990817" y="6439409"/>
                <a:ext cx="180067" cy="27000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D3A53FA0-0F02-AB50-2F80-6754DBD291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16519" y="6712422"/>
                <a:ext cx="349200" cy="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56" name="Triangle 355">
                <a:extLst>
                  <a:ext uri="{FF2B5EF4-FFF2-40B4-BE49-F238E27FC236}">
                    <a16:creationId xmlns:a16="http://schemas.microsoft.com/office/drawing/2014/main" id="{8C7A45AB-EC88-827F-1943-FB8DB2B4E0DD}"/>
                  </a:ext>
                </a:extLst>
              </p:cNvPr>
              <p:cNvSpPr/>
              <p:nvPr/>
            </p:nvSpPr>
            <p:spPr>
              <a:xfrm flipH="1">
                <a:off x="4982885" y="6408419"/>
                <a:ext cx="18000" cy="18000"/>
              </a:xfrm>
              <a:prstGeom prst="triangle">
                <a:avLst/>
              </a:prstGeom>
              <a:solidFill>
                <a:schemeClr val="tx1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9" name="Group 348">
              <a:extLst>
                <a:ext uri="{FF2B5EF4-FFF2-40B4-BE49-F238E27FC236}">
                  <a16:creationId xmlns:a16="http://schemas.microsoft.com/office/drawing/2014/main" id="{5195947D-5B58-A970-7797-DDC3AA4FDCBA}"/>
                </a:ext>
              </a:extLst>
            </p:cNvPr>
            <p:cNvGrpSpPr/>
            <p:nvPr/>
          </p:nvGrpSpPr>
          <p:grpSpPr>
            <a:xfrm>
              <a:off x="4910950" y="6524363"/>
              <a:ext cx="162000" cy="162000"/>
              <a:chOff x="5547052" y="6357099"/>
              <a:chExt cx="162000" cy="162000"/>
            </a:xfrm>
          </p:grpSpPr>
          <p:sp>
            <p:nvSpPr>
              <p:cNvPr id="350" name="Oval 349">
                <a:extLst>
                  <a:ext uri="{FF2B5EF4-FFF2-40B4-BE49-F238E27FC236}">
                    <a16:creationId xmlns:a16="http://schemas.microsoft.com/office/drawing/2014/main" id="{FC5651FD-A629-7F5A-27B5-807637159F69}"/>
                  </a:ext>
                </a:extLst>
              </p:cNvPr>
              <p:cNvSpPr/>
              <p:nvPr/>
            </p:nvSpPr>
            <p:spPr>
              <a:xfrm>
                <a:off x="5547052" y="6357099"/>
                <a:ext cx="162000" cy="16200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E1FC6947-FEB2-04EA-3B97-C043C81E2C08}"/>
                  </a:ext>
                </a:extLst>
              </p:cNvPr>
              <p:cNvSpPr txBox="1"/>
              <p:nvPr/>
            </p:nvSpPr>
            <p:spPr>
              <a:xfrm>
                <a:off x="5570207" y="6361155"/>
                <a:ext cx="115691" cy="1538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Arial"/>
                    <a:ea typeface="Arial"/>
                    <a:cs typeface="Arial"/>
                    <a:sym typeface="Arial"/>
                  </a:rPr>
                  <a:t>G</a:t>
                </a:r>
                <a:endParaRPr kumimoji="0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E5B990A8-A165-3E0F-1A59-5691A3B19AA6}"/>
              </a:ext>
            </a:extLst>
          </p:cNvPr>
          <p:cNvGrpSpPr/>
          <p:nvPr/>
        </p:nvGrpSpPr>
        <p:grpSpPr>
          <a:xfrm>
            <a:off x="7407326" y="2345272"/>
            <a:ext cx="321822" cy="282930"/>
            <a:chOff x="4813017" y="6408419"/>
            <a:chExt cx="357867" cy="307707"/>
          </a:xfrm>
        </p:grpSpPr>
        <p:grpSp>
          <p:nvGrpSpPr>
            <p:cNvPr id="358" name="Group 357">
              <a:extLst>
                <a:ext uri="{FF2B5EF4-FFF2-40B4-BE49-F238E27FC236}">
                  <a16:creationId xmlns:a16="http://schemas.microsoft.com/office/drawing/2014/main" id="{FB135A64-B052-E1BD-32E5-E6EBEE2379EF}"/>
                </a:ext>
              </a:extLst>
            </p:cNvPr>
            <p:cNvGrpSpPr/>
            <p:nvPr/>
          </p:nvGrpSpPr>
          <p:grpSpPr>
            <a:xfrm>
              <a:off x="4813017" y="6408419"/>
              <a:ext cx="357867" cy="307707"/>
              <a:chOff x="4813017" y="6408419"/>
              <a:chExt cx="357867" cy="307707"/>
            </a:xfrm>
          </p:grpSpPr>
          <p:pic>
            <p:nvPicPr>
              <p:cNvPr id="362" name="Picture 361">
                <a:extLst>
                  <a:ext uri="{FF2B5EF4-FFF2-40B4-BE49-F238E27FC236}">
                    <a16:creationId xmlns:a16="http://schemas.microsoft.com/office/drawing/2014/main" id="{7C9E62DE-E148-38DC-0063-644BB90DC0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31087" y="6430072"/>
                <a:ext cx="337261" cy="286054"/>
              </a:xfrm>
              <a:prstGeom prst="rect">
                <a:avLst/>
              </a:prstGeom>
            </p:spPr>
          </p:pic>
          <p:cxnSp>
            <p:nvCxnSpPr>
              <p:cNvPr id="363" name="Straight Connector 362">
                <a:extLst>
                  <a:ext uri="{FF2B5EF4-FFF2-40B4-BE49-F238E27FC236}">
                    <a16:creationId xmlns:a16="http://schemas.microsoft.com/office/drawing/2014/main" id="{B5DB8A51-1DDB-DB11-341D-48683BC6F94F}"/>
                  </a:ext>
                </a:extLst>
              </p:cNvPr>
              <p:cNvCxnSpPr>
                <a:cxnSpLocks/>
              </p:cNvCxnSpPr>
              <p:nvPr/>
            </p:nvCxnSpPr>
            <p:spPr>
              <a:xfrm rot="-240000" flipV="1">
                <a:off x="4813017" y="6439409"/>
                <a:ext cx="180067" cy="27000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6B7F1508-5D90-1B80-EEB5-5F591497744F}"/>
                  </a:ext>
                </a:extLst>
              </p:cNvPr>
              <p:cNvCxnSpPr>
                <a:cxnSpLocks/>
              </p:cNvCxnSpPr>
              <p:nvPr/>
            </p:nvCxnSpPr>
            <p:spPr>
              <a:xfrm rot="240000" flipH="1" flipV="1">
                <a:off x="4990817" y="6439409"/>
                <a:ext cx="180067" cy="27000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65" name="Straight Connector 364">
                <a:extLst>
                  <a:ext uri="{FF2B5EF4-FFF2-40B4-BE49-F238E27FC236}">
                    <a16:creationId xmlns:a16="http://schemas.microsoft.com/office/drawing/2014/main" id="{67B0E820-39A3-5F69-953E-02E9124EA2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16519" y="6712422"/>
                <a:ext cx="349200" cy="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66" name="Triangle 365">
                <a:extLst>
                  <a:ext uri="{FF2B5EF4-FFF2-40B4-BE49-F238E27FC236}">
                    <a16:creationId xmlns:a16="http://schemas.microsoft.com/office/drawing/2014/main" id="{CAF2CDFC-6EA1-8B0D-ED84-C7E21EDD1E5C}"/>
                  </a:ext>
                </a:extLst>
              </p:cNvPr>
              <p:cNvSpPr/>
              <p:nvPr/>
            </p:nvSpPr>
            <p:spPr>
              <a:xfrm flipH="1">
                <a:off x="4982885" y="6408419"/>
                <a:ext cx="18000" cy="18000"/>
              </a:xfrm>
              <a:prstGeom prst="triangle">
                <a:avLst/>
              </a:prstGeom>
              <a:solidFill>
                <a:schemeClr val="tx1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9" name="Group 358">
              <a:extLst>
                <a:ext uri="{FF2B5EF4-FFF2-40B4-BE49-F238E27FC236}">
                  <a16:creationId xmlns:a16="http://schemas.microsoft.com/office/drawing/2014/main" id="{D78DA98D-4919-3DB2-3895-579710570B9F}"/>
                </a:ext>
              </a:extLst>
            </p:cNvPr>
            <p:cNvGrpSpPr/>
            <p:nvPr/>
          </p:nvGrpSpPr>
          <p:grpSpPr>
            <a:xfrm>
              <a:off x="4910950" y="6524363"/>
              <a:ext cx="162000" cy="162000"/>
              <a:chOff x="5547052" y="6357099"/>
              <a:chExt cx="162000" cy="162000"/>
            </a:xfrm>
          </p:grpSpPr>
          <p:sp>
            <p:nvSpPr>
              <p:cNvPr id="360" name="Oval 359">
                <a:extLst>
                  <a:ext uri="{FF2B5EF4-FFF2-40B4-BE49-F238E27FC236}">
                    <a16:creationId xmlns:a16="http://schemas.microsoft.com/office/drawing/2014/main" id="{A864B9C7-FEC2-1AD2-1967-EB6A1969009A}"/>
                  </a:ext>
                </a:extLst>
              </p:cNvPr>
              <p:cNvSpPr/>
              <p:nvPr/>
            </p:nvSpPr>
            <p:spPr>
              <a:xfrm>
                <a:off x="5547052" y="6357099"/>
                <a:ext cx="162000" cy="16200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TextBox 360">
                <a:extLst>
                  <a:ext uri="{FF2B5EF4-FFF2-40B4-BE49-F238E27FC236}">
                    <a16:creationId xmlns:a16="http://schemas.microsoft.com/office/drawing/2014/main" id="{9E1C495E-C4A1-FC8F-5C9D-D79A28B75544}"/>
                  </a:ext>
                </a:extLst>
              </p:cNvPr>
              <p:cNvSpPr txBox="1"/>
              <p:nvPr/>
            </p:nvSpPr>
            <p:spPr>
              <a:xfrm>
                <a:off x="5570207" y="6361155"/>
                <a:ext cx="115691" cy="1538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Arial"/>
                    <a:ea typeface="Arial"/>
                    <a:cs typeface="Arial"/>
                    <a:sym typeface="Arial"/>
                  </a:rPr>
                  <a:t>G</a:t>
                </a:r>
                <a:endParaRPr kumimoji="0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31" name="Group 530">
            <a:extLst>
              <a:ext uri="{FF2B5EF4-FFF2-40B4-BE49-F238E27FC236}">
                <a16:creationId xmlns:a16="http://schemas.microsoft.com/office/drawing/2014/main" id="{F4286AC2-BF99-23D9-D630-95F9A5F48A2D}"/>
              </a:ext>
            </a:extLst>
          </p:cNvPr>
          <p:cNvGrpSpPr/>
          <p:nvPr/>
        </p:nvGrpSpPr>
        <p:grpSpPr>
          <a:xfrm>
            <a:off x="4371930" y="4181458"/>
            <a:ext cx="537711" cy="434065"/>
            <a:chOff x="4246162" y="3713266"/>
            <a:chExt cx="537711" cy="434065"/>
          </a:xfrm>
        </p:grpSpPr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5045F20A-C327-15AF-C317-F1BCFBD8294B}"/>
                </a:ext>
              </a:extLst>
            </p:cNvPr>
            <p:cNvSpPr/>
            <p:nvPr/>
          </p:nvSpPr>
          <p:spPr>
            <a:xfrm>
              <a:off x="4246162" y="3713266"/>
              <a:ext cx="537711" cy="43406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B1FFE64C-E462-1FAC-FC36-5CDE1BC5DCB9}"/>
                </a:ext>
              </a:extLst>
            </p:cNvPr>
            <p:cNvSpPr txBox="1"/>
            <p:nvPr/>
          </p:nvSpPr>
          <p:spPr>
            <a:xfrm>
              <a:off x="4255905" y="3776410"/>
              <a:ext cx="518225" cy="307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rPr>
                <a:t>Loopping</a:t>
              </a:r>
              <a:endPara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rPr>
                <a:t>Check</a:t>
              </a:r>
              <a:endParaRPr kumimoji="0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9" name="TextBox 368">
            <a:extLst>
              <a:ext uri="{FF2B5EF4-FFF2-40B4-BE49-F238E27FC236}">
                <a16:creationId xmlns:a16="http://schemas.microsoft.com/office/drawing/2014/main" id="{FA2FA44C-6939-FAF0-044F-38427557A325}"/>
              </a:ext>
            </a:extLst>
          </p:cNvPr>
          <p:cNvSpPr txBox="1"/>
          <p:nvPr/>
        </p:nvSpPr>
        <p:spPr>
          <a:xfrm>
            <a:off x="5944424" y="3640626"/>
            <a:ext cx="989114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914400"/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Weighted Sum:</a:t>
            </a:r>
            <a:endParaRPr kumimoji="0" sz="1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rial"/>
            </a:endParaRP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01C3857A-B53F-11DB-20FB-179D2F7A0361}"/>
              </a:ext>
            </a:extLst>
          </p:cNvPr>
          <p:cNvSpPr txBox="1"/>
          <p:nvPr/>
        </p:nvSpPr>
        <p:spPr>
          <a:xfrm>
            <a:off x="6248460" y="1194294"/>
            <a:ext cx="1663639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Variational Component</a:t>
            </a:r>
            <a:endParaRPr kumimoji="0" sz="1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A4F957AC-BE43-3523-2AD9-D7E3FF394E4E}"/>
              </a:ext>
            </a:extLst>
          </p:cNvPr>
          <p:cNvSpPr txBox="1"/>
          <p:nvPr/>
        </p:nvSpPr>
        <p:spPr>
          <a:xfrm>
            <a:off x="6248460" y="1030145"/>
            <a:ext cx="1663639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Regular Learning</a:t>
            </a:r>
            <a:endParaRPr kumimoji="0" sz="1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6AF9893C-D083-0496-6DB9-98EB38A26ED8}"/>
              </a:ext>
            </a:extLst>
          </p:cNvPr>
          <p:cNvSpPr txBox="1"/>
          <p:nvPr/>
        </p:nvSpPr>
        <p:spPr>
          <a:xfrm>
            <a:off x="6248460" y="865997"/>
            <a:ext cx="1663639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Lightweight Indirect Learning</a:t>
            </a:r>
            <a:endParaRPr kumimoji="0" sz="1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Rounded Rectangle 372">
            <a:extLst>
              <a:ext uri="{FF2B5EF4-FFF2-40B4-BE49-F238E27FC236}">
                <a16:creationId xmlns:a16="http://schemas.microsoft.com/office/drawing/2014/main" id="{D4D67569-88D6-98BE-2075-3027124AF46A}"/>
              </a:ext>
            </a:extLst>
          </p:cNvPr>
          <p:cNvSpPr/>
          <p:nvPr/>
        </p:nvSpPr>
        <p:spPr>
          <a:xfrm>
            <a:off x="2878413" y="2097315"/>
            <a:ext cx="2563200" cy="687600"/>
          </a:xfrm>
          <a:prstGeom prst="roundRect">
            <a:avLst>
              <a:gd name="adj" fmla="val 2881"/>
            </a:avLst>
          </a:prstGeom>
          <a:solidFill>
            <a:schemeClr val="accent3">
              <a:lumMod val="20000"/>
              <a:lumOff val="80000"/>
            </a:schemeClr>
          </a:solidFill>
          <a:ln w="12700" cap="flat">
            <a:solidFill>
              <a:schemeClr val="accent3">
                <a:lumMod val="75000"/>
              </a:schemeClr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76B7CB84-5E3C-CA4A-5917-39D2A82DE36F}"/>
              </a:ext>
            </a:extLst>
          </p:cNvPr>
          <p:cNvGrpSpPr/>
          <p:nvPr/>
        </p:nvGrpSpPr>
        <p:grpSpPr>
          <a:xfrm>
            <a:off x="2918009" y="2379994"/>
            <a:ext cx="720000" cy="263193"/>
            <a:chOff x="3279521" y="2367044"/>
            <a:chExt cx="1371219" cy="263193"/>
          </a:xfrm>
        </p:grpSpPr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9BE880B5-4DF9-81BC-C965-BF3EA1F54C79}"/>
                </a:ext>
              </a:extLst>
            </p:cNvPr>
            <p:cNvSpPr/>
            <p:nvPr/>
          </p:nvSpPr>
          <p:spPr>
            <a:xfrm>
              <a:off x="3346196" y="2367044"/>
              <a:ext cx="1304544" cy="180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7AB13747-E2E2-E392-514F-5ECE6E671940}"/>
                </a:ext>
              </a:extLst>
            </p:cNvPr>
            <p:cNvSpPr/>
            <p:nvPr/>
          </p:nvSpPr>
          <p:spPr>
            <a:xfrm>
              <a:off x="3323971" y="2394775"/>
              <a:ext cx="1304544" cy="180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3ECD1FD7-FCBF-4640-A4E9-2E9C1CE1B536}"/>
                </a:ext>
              </a:extLst>
            </p:cNvPr>
            <p:cNvSpPr/>
            <p:nvPr/>
          </p:nvSpPr>
          <p:spPr>
            <a:xfrm>
              <a:off x="3301746" y="2422506"/>
              <a:ext cx="1304544" cy="180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01A702A3-D1CA-A5A2-41AD-C95F3F7AED01}"/>
                </a:ext>
              </a:extLst>
            </p:cNvPr>
            <p:cNvSpPr/>
            <p:nvPr/>
          </p:nvSpPr>
          <p:spPr>
            <a:xfrm>
              <a:off x="3279521" y="2450237"/>
              <a:ext cx="1304544" cy="180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TextBox 378">
              <a:extLst>
                <a:ext uri="{FF2B5EF4-FFF2-40B4-BE49-F238E27FC236}">
                  <a16:creationId xmlns:a16="http://schemas.microsoft.com/office/drawing/2014/main" id="{66BCA8FF-DDB8-631A-84EC-F3EC8A18783A}"/>
                </a:ext>
              </a:extLst>
            </p:cNvPr>
            <p:cNvSpPr txBox="1"/>
            <p:nvPr/>
          </p:nvSpPr>
          <p:spPr>
            <a:xfrm>
              <a:off x="3279522" y="2463294"/>
              <a:ext cx="1304543" cy="1538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rPr>
                <a:t>Masks 1</a:t>
              </a:r>
              <a:endParaRPr kumimoji="0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B6B357DB-904A-58E8-B6AD-41AF47725117}"/>
              </a:ext>
            </a:extLst>
          </p:cNvPr>
          <p:cNvGrpSpPr/>
          <p:nvPr/>
        </p:nvGrpSpPr>
        <p:grpSpPr>
          <a:xfrm>
            <a:off x="3394899" y="1997205"/>
            <a:ext cx="1530228" cy="180000"/>
            <a:chOff x="4739014" y="5098264"/>
            <a:chExt cx="1080001" cy="180000"/>
          </a:xfrm>
        </p:grpSpPr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E1622BD6-A365-400C-6B18-187911448179}"/>
                </a:ext>
              </a:extLst>
            </p:cNvPr>
            <p:cNvSpPr/>
            <p:nvPr/>
          </p:nvSpPr>
          <p:spPr>
            <a:xfrm>
              <a:off x="4739014" y="5098264"/>
              <a:ext cx="1080000" cy="180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23C2A737-9A76-ABD5-BC1C-2EF1AF968B59}"/>
                </a:ext>
              </a:extLst>
            </p:cNvPr>
            <p:cNvSpPr txBox="1"/>
            <p:nvPr/>
          </p:nvSpPr>
          <p:spPr>
            <a:xfrm>
              <a:off x="4739014" y="5111320"/>
              <a:ext cx="1080001" cy="1538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spc="0" normalizeH="0" baseline="0" dirty="0">
                  <a:ln>
                    <a:noFill/>
                  </a:ln>
                  <a:solidFill>
                    <a:schemeClr val="accent3">
                      <a:lumMod val="50000"/>
                    </a:schemeClr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rPr>
                <a:t>Clustered Mask Layer</a:t>
              </a:r>
              <a:endParaRPr kumimoji="0" sz="1000" b="1" i="0" u="none" strike="noStrike" cap="none" spc="0" normalizeH="0" baseline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73472741-B004-8480-776D-D6DE0E581BB1}"/>
              </a:ext>
            </a:extLst>
          </p:cNvPr>
          <p:cNvGrpSpPr/>
          <p:nvPr/>
        </p:nvGrpSpPr>
        <p:grpSpPr>
          <a:xfrm>
            <a:off x="3743792" y="2374076"/>
            <a:ext cx="720000" cy="263193"/>
            <a:chOff x="3279521" y="2367044"/>
            <a:chExt cx="1371219" cy="263193"/>
          </a:xfrm>
        </p:grpSpPr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7E496F63-68DC-1FF4-5922-BD2574D60E03}"/>
                </a:ext>
              </a:extLst>
            </p:cNvPr>
            <p:cNvSpPr/>
            <p:nvPr/>
          </p:nvSpPr>
          <p:spPr>
            <a:xfrm>
              <a:off x="3346196" y="2367044"/>
              <a:ext cx="1304544" cy="180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9CE23197-6F96-57C4-34F2-B29C7932FD80}"/>
                </a:ext>
              </a:extLst>
            </p:cNvPr>
            <p:cNvSpPr/>
            <p:nvPr/>
          </p:nvSpPr>
          <p:spPr>
            <a:xfrm>
              <a:off x="3323971" y="2394775"/>
              <a:ext cx="1304544" cy="180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9FF4BB38-973F-9D09-E6B5-B983B7017CC2}"/>
                </a:ext>
              </a:extLst>
            </p:cNvPr>
            <p:cNvSpPr/>
            <p:nvPr/>
          </p:nvSpPr>
          <p:spPr>
            <a:xfrm>
              <a:off x="3301746" y="2422506"/>
              <a:ext cx="1304544" cy="180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7D000A3A-975A-6B69-18A3-A1F6A8908817}"/>
                </a:ext>
              </a:extLst>
            </p:cNvPr>
            <p:cNvSpPr/>
            <p:nvPr/>
          </p:nvSpPr>
          <p:spPr>
            <a:xfrm>
              <a:off x="3279521" y="2450237"/>
              <a:ext cx="1304544" cy="180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C722D2A6-0B10-4D23-410E-36565AF5DC20}"/>
                </a:ext>
              </a:extLst>
            </p:cNvPr>
            <p:cNvSpPr txBox="1"/>
            <p:nvPr/>
          </p:nvSpPr>
          <p:spPr>
            <a:xfrm>
              <a:off x="3279522" y="2463294"/>
              <a:ext cx="1304543" cy="1538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rPr>
                <a:t>Masks 2</a:t>
              </a:r>
              <a:endParaRPr kumimoji="0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9" name="Group 388">
            <a:extLst>
              <a:ext uri="{FF2B5EF4-FFF2-40B4-BE49-F238E27FC236}">
                <a16:creationId xmlns:a16="http://schemas.microsoft.com/office/drawing/2014/main" id="{0C6F16E5-4FC7-D447-C5C4-AB1553F39627}"/>
              </a:ext>
            </a:extLst>
          </p:cNvPr>
          <p:cNvGrpSpPr/>
          <p:nvPr/>
        </p:nvGrpSpPr>
        <p:grpSpPr>
          <a:xfrm>
            <a:off x="4674848" y="2374076"/>
            <a:ext cx="720000" cy="263193"/>
            <a:chOff x="3279521" y="2367044"/>
            <a:chExt cx="1371219" cy="263193"/>
          </a:xfrm>
        </p:grpSpPr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CCB3C934-BE8D-70D5-52E4-8A68E5B3BE55}"/>
                </a:ext>
              </a:extLst>
            </p:cNvPr>
            <p:cNvSpPr/>
            <p:nvPr/>
          </p:nvSpPr>
          <p:spPr>
            <a:xfrm>
              <a:off x="3346196" y="2367044"/>
              <a:ext cx="1304544" cy="180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72926D5A-A0B4-DF8F-3E0F-D43045CB4AF3}"/>
                </a:ext>
              </a:extLst>
            </p:cNvPr>
            <p:cNvSpPr/>
            <p:nvPr/>
          </p:nvSpPr>
          <p:spPr>
            <a:xfrm>
              <a:off x="3323971" y="2394775"/>
              <a:ext cx="1304544" cy="180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A177B825-CCEF-1973-0E29-6D02613B8F02}"/>
                </a:ext>
              </a:extLst>
            </p:cNvPr>
            <p:cNvSpPr/>
            <p:nvPr/>
          </p:nvSpPr>
          <p:spPr>
            <a:xfrm>
              <a:off x="3301746" y="2422506"/>
              <a:ext cx="1304544" cy="180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Rectangle 392">
              <a:extLst>
                <a:ext uri="{FF2B5EF4-FFF2-40B4-BE49-F238E27FC236}">
                  <a16:creationId xmlns:a16="http://schemas.microsoft.com/office/drawing/2014/main" id="{9B95682F-8472-41A5-87CF-BBEDC0EA23F4}"/>
                </a:ext>
              </a:extLst>
            </p:cNvPr>
            <p:cNvSpPr/>
            <p:nvPr/>
          </p:nvSpPr>
          <p:spPr>
            <a:xfrm>
              <a:off x="3279521" y="2450237"/>
              <a:ext cx="1304544" cy="180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02EC9685-2DD3-58DC-0637-2521F799B057}"/>
                </a:ext>
              </a:extLst>
            </p:cNvPr>
            <p:cNvSpPr txBox="1"/>
            <p:nvPr/>
          </p:nvSpPr>
          <p:spPr>
            <a:xfrm>
              <a:off x="3279522" y="2463294"/>
              <a:ext cx="1304543" cy="1538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rPr>
                <a:t>Masks K</a:t>
              </a:r>
              <a:endParaRPr kumimoji="0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5" name="Rectangle 394">
            <a:extLst>
              <a:ext uri="{FF2B5EF4-FFF2-40B4-BE49-F238E27FC236}">
                <a16:creationId xmlns:a16="http://schemas.microsoft.com/office/drawing/2014/main" id="{05E5D498-E43E-8F32-1AED-71012D6E863A}"/>
              </a:ext>
            </a:extLst>
          </p:cNvPr>
          <p:cNvSpPr>
            <a:spLocks noChangeAspect="1"/>
          </p:cNvSpPr>
          <p:nvPr/>
        </p:nvSpPr>
        <p:spPr>
          <a:xfrm>
            <a:off x="6072119" y="879941"/>
            <a:ext cx="126000" cy="1260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 cap="flat">
            <a:solidFill>
              <a:schemeClr val="accent3">
                <a:lumMod val="75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F4A9FFF9-B582-2F9B-FDAA-B495A8C32533}"/>
              </a:ext>
            </a:extLst>
          </p:cNvPr>
          <p:cNvSpPr>
            <a:spLocks noChangeAspect="1"/>
          </p:cNvSpPr>
          <p:nvPr/>
        </p:nvSpPr>
        <p:spPr>
          <a:xfrm>
            <a:off x="6072119" y="1044089"/>
            <a:ext cx="126000" cy="126000"/>
          </a:xfrm>
          <a:prstGeom prst="rect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889B5A5E-6CC6-149F-C8F2-4EC676BE7C9C}"/>
              </a:ext>
            </a:extLst>
          </p:cNvPr>
          <p:cNvSpPr>
            <a:spLocks noChangeAspect="1"/>
          </p:cNvSpPr>
          <p:nvPr/>
        </p:nvSpPr>
        <p:spPr>
          <a:xfrm>
            <a:off x="6072119" y="1208238"/>
            <a:ext cx="126000" cy="126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9" name="TextBox 398">
                <a:extLst>
                  <a:ext uri="{FF2B5EF4-FFF2-40B4-BE49-F238E27FC236}">
                    <a16:creationId xmlns:a16="http://schemas.microsoft.com/office/drawing/2014/main" id="{8772358D-BA11-D892-0C13-C1405408302E}"/>
                  </a:ext>
                </a:extLst>
              </p:cNvPr>
              <p:cNvSpPr txBox="1"/>
              <p:nvPr/>
            </p:nvSpPr>
            <p:spPr>
              <a:xfrm>
                <a:off x="5274702" y="4413734"/>
                <a:ext cx="879058" cy="7210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1" i="1" dirty="0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1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200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GB" sz="1200"/>
                                      <m:t>ᵀ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200" i="1" dirty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GB" sz="1200"/>
                                      <m:t>ᵀ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sz="1200" dirty="0"/>
              </a:p>
            </p:txBody>
          </p:sp>
        </mc:Choice>
        <mc:Fallback>
          <p:sp>
            <p:nvSpPr>
              <p:cNvPr id="399" name="TextBox 398">
                <a:extLst>
                  <a:ext uri="{FF2B5EF4-FFF2-40B4-BE49-F238E27FC236}">
                    <a16:creationId xmlns:a16="http://schemas.microsoft.com/office/drawing/2014/main" id="{8772358D-BA11-D892-0C13-C14054083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702" y="4413734"/>
                <a:ext cx="879058" cy="721031"/>
              </a:xfrm>
              <a:prstGeom prst="rect">
                <a:avLst/>
              </a:prstGeom>
              <a:blipFill>
                <a:blip r:embed="rId8"/>
                <a:stretch>
                  <a:fillRect b="-1724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3" name="Group 402">
            <a:extLst>
              <a:ext uri="{FF2B5EF4-FFF2-40B4-BE49-F238E27FC236}">
                <a16:creationId xmlns:a16="http://schemas.microsoft.com/office/drawing/2014/main" id="{F62504CB-6A75-DE5B-7991-F02E11BEC5D0}"/>
              </a:ext>
            </a:extLst>
          </p:cNvPr>
          <p:cNvGrpSpPr/>
          <p:nvPr/>
        </p:nvGrpSpPr>
        <p:grpSpPr>
          <a:xfrm>
            <a:off x="3963519" y="314249"/>
            <a:ext cx="750711" cy="548465"/>
            <a:chOff x="4206516" y="376629"/>
            <a:chExt cx="750711" cy="548465"/>
          </a:xfrm>
        </p:grpSpPr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CB3766D2-9DB7-5F9A-09EF-A851241FBC8C}"/>
                </a:ext>
              </a:extLst>
            </p:cNvPr>
            <p:cNvSpPr/>
            <p:nvPr/>
          </p:nvSpPr>
          <p:spPr>
            <a:xfrm>
              <a:off x="4248740" y="376629"/>
              <a:ext cx="666262" cy="540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TextBox 400">
              <a:extLst>
                <a:ext uri="{FF2B5EF4-FFF2-40B4-BE49-F238E27FC236}">
                  <a16:creationId xmlns:a16="http://schemas.microsoft.com/office/drawing/2014/main" id="{BE632E53-9E01-36C0-876E-55318EEA6C5C}"/>
                </a:ext>
              </a:extLst>
            </p:cNvPr>
            <p:cNvSpPr txBox="1"/>
            <p:nvPr/>
          </p:nvSpPr>
          <p:spPr>
            <a:xfrm>
              <a:off x="4296062" y="394373"/>
              <a:ext cx="571619" cy="307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rPr>
                <a:t>ELBO</a:t>
              </a:r>
              <a:br>
                <a:rPr kumimoji="0" lang="en-US" sz="1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rPr>
              </a:br>
              <a:r>
                <a:rPr kumimoji="0" lang="en-US" sz="1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rPr>
                <a:t>Objective</a:t>
              </a:r>
              <a:endParaRPr kumimoji="0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2" name="TextBox 401">
                  <a:extLst>
                    <a:ext uri="{FF2B5EF4-FFF2-40B4-BE49-F238E27FC236}">
                      <a16:creationId xmlns:a16="http://schemas.microsoft.com/office/drawing/2014/main" id="{15C11165-14D9-9F35-50B1-11CF6E3D8069}"/>
                    </a:ext>
                  </a:extLst>
                </p:cNvPr>
                <p:cNvSpPr txBox="1"/>
                <p:nvPr/>
              </p:nvSpPr>
              <p:spPr>
                <a:xfrm>
                  <a:off x="4206516" y="678873"/>
                  <a:ext cx="750711" cy="24622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000" b="0" i="1" dirty="0" smtClean="0">
                            <a:latin typeface="Cambria Math" panose="02040503050406030204" pitchFamily="18" charset="0"/>
                          </a:rPr>
                          <m:t>𝐾𝐿</m:t>
                        </m:r>
                        <m:r>
                          <a:rPr lang="en-GB" sz="1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l-GR" sz="1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  <m:r>
                          <a:rPr lang="el-GR" sz="1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r>
                          <a:rPr lang="en-US" sz="1000" b="1" i="1" dirty="0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GB" sz="1000" b="0" i="1" dirty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1000" dirty="0"/>
                </a:p>
              </p:txBody>
            </p:sp>
          </mc:Choice>
          <mc:Fallback>
            <p:sp>
              <p:nvSpPr>
                <p:cNvPr id="402" name="TextBox 401">
                  <a:extLst>
                    <a:ext uri="{FF2B5EF4-FFF2-40B4-BE49-F238E27FC236}">
                      <a16:creationId xmlns:a16="http://schemas.microsoft.com/office/drawing/2014/main" id="{15C11165-14D9-9F35-50B1-11CF6E3D8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6516" y="678873"/>
                  <a:ext cx="750711" cy="246221"/>
                </a:xfrm>
                <a:prstGeom prst="rect">
                  <a:avLst/>
                </a:prstGeom>
                <a:blipFill>
                  <a:blip r:embed="rId9"/>
                  <a:stretch>
                    <a:fillRect b="-4762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9" name="Group 408">
            <a:extLst>
              <a:ext uri="{FF2B5EF4-FFF2-40B4-BE49-F238E27FC236}">
                <a16:creationId xmlns:a16="http://schemas.microsoft.com/office/drawing/2014/main" id="{41FA5317-E1B7-ACDA-B0F9-3ABF5AC0C658}"/>
              </a:ext>
            </a:extLst>
          </p:cNvPr>
          <p:cNvGrpSpPr/>
          <p:nvPr/>
        </p:nvGrpSpPr>
        <p:grpSpPr>
          <a:xfrm>
            <a:off x="5170290" y="284136"/>
            <a:ext cx="702000" cy="774000"/>
            <a:chOff x="5222742" y="308079"/>
            <a:chExt cx="702000" cy="774000"/>
          </a:xfrm>
        </p:grpSpPr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3713ED1D-CB61-3E39-8BC8-58163553A4B3}"/>
                </a:ext>
              </a:extLst>
            </p:cNvPr>
            <p:cNvSpPr/>
            <p:nvPr/>
          </p:nvSpPr>
          <p:spPr>
            <a:xfrm>
              <a:off x="5222742" y="308079"/>
              <a:ext cx="702000" cy="774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TextBox 405">
              <a:extLst>
                <a:ext uri="{FF2B5EF4-FFF2-40B4-BE49-F238E27FC236}">
                  <a16:creationId xmlns:a16="http://schemas.microsoft.com/office/drawing/2014/main" id="{EC6C87ED-DC89-2EAD-ACD4-20918ECE7DED}"/>
                </a:ext>
              </a:extLst>
            </p:cNvPr>
            <p:cNvSpPr txBox="1"/>
            <p:nvPr/>
          </p:nvSpPr>
          <p:spPr>
            <a:xfrm>
              <a:off x="5226228" y="309211"/>
              <a:ext cx="695029" cy="307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rPr>
                <a:t>Variational DPMM</a:t>
              </a:r>
              <a:endParaRPr kumimoji="0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TextBox 407">
              <a:extLst>
                <a:ext uri="{FF2B5EF4-FFF2-40B4-BE49-F238E27FC236}">
                  <a16:creationId xmlns:a16="http://schemas.microsoft.com/office/drawing/2014/main" id="{F0406812-CC08-4D41-2681-0F7C4F037677}"/>
                </a:ext>
              </a:extLst>
            </p:cNvPr>
            <p:cNvSpPr txBox="1"/>
            <p:nvPr/>
          </p:nvSpPr>
          <p:spPr>
            <a:xfrm>
              <a:off x="5226228" y="616638"/>
              <a:ext cx="695029" cy="4616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rPr>
                <a:t>Guided by truncated DPMM Prior</a:t>
              </a:r>
              <a:endParaRPr kumimoji="0" sz="1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8F57054B-D34C-4D67-BFCF-FEC433A27D25}"/>
              </a:ext>
            </a:extLst>
          </p:cNvPr>
          <p:cNvGrpSpPr/>
          <p:nvPr/>
        </p:nvGrpSpPr>
        <p:grpSpPr>
          <a:xfrm>
            <a:off x="6615351" y="5502497"/>
            <a:ext cx="1113730" cy="307777"/>
            <a:chOff x="2675170" y="6525629"/>
            <a:chExt cx="1113730" cy="307777"/>
          </a:xfrm>
        </p:grpSpPr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D27C611E-35D5-7B38-B811-BDBE4FE8C8EA}"/>
                </a:ext>
              </a:extLst>
            </p:cNvPr>
            <p:cNvSpPr txBox="1"/>
            <p:nvPr/>
          </p:nvSpPr>
          <p:spPr>
            <a:xfrm>
              <a:off x="2806470" y="6564229"/>
              <a:ext cx="835228" cy="2462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r>
                <a:rPr lang="en-GB" sz="1000" dirty="0"/>
                <a:t>Heads over</a:t>
              </a:r>
              <a:endParaRPr sz="10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3" name="TextBox 412">
                  <a:extLst>
                    <a:ext uri="{FF2B5EF4-FFF2-40B4-BE49-F238E27FC236}">
                      <a16:creationId xmlns:a16="http://schemas.microsoft.com/office/drawing/2014/main" id="{9C5A8DB1-B72E-FB08-FEC8-47C3612A22D9}"/>
                    </a:ext>
                  </a:extLst>
                </p:cNvPr>
                <p:cNvSpPr txBox="1"/>
                <p:nvPr/>
              </p:nvSpPr>
              <p:spPr>
                <a:xfrm>
                  <a:off x="3494496" y="6525629"/>
                  <a:ext cx="294404" cy="30777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b="1" i="1" dirty="0" smtClean="0">
                            <a:latin typeface="Cambria Math" panose="02040503050406030204" pitchFamily="18" charset="0"/>
                          </a:rPr>
                          <m:t>𝒁</m:t>
                        </m:r>
                      </m:oMath>
                    </m:oMathPara>
                  </a14:m>
                  <a:endParaRPr sz="1400" dirty="0"/>
                </a:p>
              </p:txBody>
            </p:sp>
          </mc:Choice>
          <mc:Fallback>
            <p:sp>
              <p:nvSpPr>
                <p:cNvPr id="413" name="TextBox 412">
                  <a:extLst>
                    <a:ext uri="{FF2B5EF4-FFF2-40B4-BE49-F238E27FC236}">
                      <a16:creationId xmlns:a16="http://schemas.microsoft.com/office/drawing/2014/main" id="{9C5A8DB1-B72E-FB08-FEC8-47C3612A22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4496" y="6525629"/>
                  <a:ext cx="294404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4" name="TextBox 413">
                  <a:extLst>
                    <a:ext uri="{FF2B5EF4-FFF2-40B4-BE49-F238E27FC236}">
                      <a16:creationId xmlns:a16="http://schemas.microsoft.com/office/drawing/2014/main" id="{B6E16E29-B80E-DF19-7A32-5A36C190EB35}"/>
                    </a:ext>
                  </a:extLst>
                </p:cNvPr>
                <p:cNvSpPr txBox="1"/>
                <p:nvPr/>
              </p:nvSpPr>
              <p:spPr>
                <a:xfrm>
                  <a:off x="2675170" y="6525629"/>
                  <a:ext cx="294404" cy="30777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sz="1400" dirty="0"/>
                </a:p>
              </p:txBody>
            </p:sp>
          </mc:Choice>
          <mc:Fallback>
            <p:sp>
              <p:nvSpPr>
                <p:cNvPr id="414" name="TextBox 413">
                  <a:extLst>
                    <a:ext uri="{FF2B5EF4-FFF2-40B4-BE49-F238E27FC236}">
                      <a16:creationId xmlns:a16="http://schemas.microsoft.com/office/drawing/2014/main" id="{B6E16E29-B80E-DF19-7A32-5A36C190EB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5170" y="6525629"/>
                  <a:ext cx="294404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6" name="Group 415">
            <a:extLst>
              <a:ext uri="{FF2B5EF4-FFF2-40B4-BE49-F238E27FC236}">
                <a16:creationId xmlns:a16="http://schemas.microsoft.com/office/drawing/2014/main" id="{A53AAD44-678B-1DB8-26DA-791B4EE934DA}"/>
              </a:ext>
            </a:extLst>
          </p:cNvPr>
          <p:cNvGrpSpPr/>
          <p:nvPr/>
        </p:nvGrpSpPr>
        <p:grpSpPr>
          <a:xfrm>
            <a:off x="6470822" y="5788810"/>
            <a:ext cx="433808" cy="368382"/>
            <a:chOff x="3279521" y="2367044"/>
            <a:chExt cx="1371219" cy="263193"/>
          </a:xfrm>
        </p:grpSpPr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6CDB94EF-8371-C60D-A338-0380202BFBCF}"/>
                </a:ext>
              </a:extLst>
            </p:cNvPr>
            <p:cNvSpPr/>
            <p:nvPr/>
          </p:nvSpPr>
          <p:spPr>
            <a:xfrm>
              <a:off x="3346196" y="2367044"/>
              <a:ext cx="1304544" cy="180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Rectangle 417">
              <a:extLst>
                <a:ext uri="{FF2B5EF4-FFF2-40B4-BE49-F238E27FC236}">
                  <a16:creationId xmlns:a16="http://schemas.microsoft.com/office/drawing/2014/main" id="{C7CEA716-CF07-ABF3-0F5A-E97B520E0FBD}"/>
                </a:ext>
              </a:extLst>
            </p:cNvPr>
            <p:cNvSpPr/>
            <p:nvPr/>
          </p:nvSpPr>
          <p:spPr>
            <a:xfrm>
              <a:off x="3323971" y="2394775"/>
              <a:ext cx="1304544" cy="180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B356BB8A-F914-E947-5701-BC0DB1BE27DE}"/>
                </a:ext>
              </a:extLst>
            </p:cNvPr>
            <p:cNvSpPr/>
            <p:nvPr/>
          </p:nvSpPr>
          <p:spPr>
            <a:xfrm>
              <a:off x="3301746" y="2422506"/>
              <a:ext cx="1304544" cy="180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Rectangle 419">
              <a:extLst>
                <a:ext uri="{FF2B5EF4-FFF2-40B4-BE49-F238E27FC236}">
                  <a16:creationId xmlns:a16="http://schemas.microsoft.com/office/drawing/2014/main" id="{AF159854-A229-CF47-E9AB-CC2097ECD7AC}"/>
                </a:ext>
              </a:extLst>
            </p:cNvPr>
            <p:cNvSpPr/>
            <p:nvPr/>
          </p:nvSpPr>
          <p:spPr>
            <a:xfrm>
              <a:off x="3279521" y="2450237"/>
              <a:ext cx="1304544" cy="180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TextBox 420">
              <a:extLst>
                <a:ext uri="{FF2B5EF4-FFF2-40B4-BE49-F238E27FC236}">
                  <a16:creationId xmlns:a16="http://schemas.microsoft.com/office/drawing/2014/main" id="{5FE66D29-7987-84E3-B1D3-1BDFDA72BAAF}"/>
                </a:ext>
              </a:extLst>
            </p:cNvPr>
            <p:cNvSpPr txBox="1"/>
            <p:nvPr/>
          </p:nvSpPr>
          <p:spPr>
            <a:xfrm>
              <a:off x="3279522" y="2463294"/>
              <a:ext cx="1304543" cy="1538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rPr>
                <a:t>MHSA</a:t>
              </a:r>
              <a:endParaRPr kumimoji="0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4" name="TextBox 423">
            <a:extLst>
              <a:ext uri="{FF2B5EF4-FFF2-40B4-BE49-F238E27FC236}">
                <a16:creationId xmlns:a16="http://schemas.microsoft.com/office/drawing/2014/main" id="{A503FB66-E87F-960A-1061-D291315E6FB0}"/>
              </a:ext>
            </a:extLst>
          </p:cNvPr>
          <p:cNvSpPr txBox="1"/>
          <p:nvPr/>
        </p:nvSpPr>
        <p:spPr>
          <a:xfrm>
            <a:off x="6928574" y="5784498"/>
            <a:ext cx="975574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MHSA Weights:</a:t>
            </a:r>
            <a:endParaRPr kumimoji="0" sz="1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328830CE-0E87-4CF0-394B-C7E5E059C7D9}"/>
                  </a:ext>
                </a:extLst>
              </p:cNvPr>
              <p:cNvSpPr txBox="1"/>
              <p:nvPr/>
            </p:nvSpPr>
            <p:spPr>
              <a:xfrm>
                <a:off x="6699071" y="5902082"/>
                <a:ext cx="1455044" cy="3132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p>
                      </m:sSubSup>
                      <m:sSubSup>
                        <m:sSubSup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bSup>
                      <m:sSubSup>
                        <m:sSubSup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</m:sSubSup>
                      <m:sSup>
                        <m:sSup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p>
                      </m:sSup>
                    </m:oMath>
                  </m:oMathPara>
                </a14:m>
                <a:endParaRPr sz="1200" dirty="0"/>
              </a:p>
            </p:txBody>
          </p:sp>
        </mc:Choice>
        <mc:Fallback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328830CE-0E87-4CF0-394B-C7E5E059C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071" y="5902082"/>
                <a:ext cx="1455044" cy="31322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6" name="TextBox 425">
                <a:extLst>
                  <a:ext uri="{FF2B5EF4-FFF2-40B4-BE49-F238E27FC236}">
                    <a16:creationId xmlns:a16="http://schemas.microsoft.com/office/drawing/2014/main" id="{1B213C77-8113-9F24-FCC5-A7611A9F3295}"/>
                  </a:ext>
                </a:extLst>
              </p:cNvPr>
              <p:cNvSpPr txBox="1"/>
              <p:nvPr/>
            </p:nvSpPr>
            <p:spPr>
              <a:xfrm>
                <a:off x="6889702" y="3617343"/>
                <a:ext cx="868448" cy="1846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algn="ctr" defTabSz="914400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1" i="1" dirty="0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sz="1200" b="1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2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sz="12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dirty="0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kumimoji="0" lang="en-US" sz="12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Arial"/>
                  </a:rPr>
                  <a:t> </a:t>
                </a:r>
                <a:endParaRPr kumimoji="0" sz="12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Arial"/>
                </a:endParaRPr>
              </a:p>
            </p:txBody>
          </p:sp>
        </mc:Choice>
        <mc:Fallback>
          <p:sp>
            <p:nvSpPr>
              <p:cNvPr id="426" name="TextBox 425">
                <a:extLst>
                  <a:ext uri="{FF2B5EF4-FFF2-40B4-BE49-F238E27FC236}">
                    <a16:creationId xmlns:a16="http://schemas.microsoft.com/office/drawing/2014/main" id="{1B213C77-8113-9F24-FCC5-A7611A9F3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702" y="3617343"/>
                <a:ext cx="868448" cy="184666"/>
              </a:xfrm>
              <a:prstGeom prst="rect">
                <a:avLst/>
              </a:prstGeom>
              <a:blipFill>
                <a:blip r:embed="rId13"/>
                <a:stretch>
                  <a:fillRect l="-4286" t="-143750" b="-24375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7" name="TextBox 426">
                <a:extLst>
                  <a:ext uri="{FF2B5EF4-FFF2-40B4-BE49-F238E27FC236}">
                    <a16:creationId xmlns:a16="http://schemas.microsoft.com/office/drawing/2014/main" id="{7D77E5E7-9A50-D240-3A8A-1A45A7C00274}"/>
                  </a:ext>
                </a:extLst>
              </p:cNvPr>
              <p:cNvSpPr txBox="1"/>
              <p:nvPr/>
            </p:nvSpPr>
            <p:spPr>
              <a:xfrm>
                <a:off x="6562231" y="2116340"/>
                <a:ext cx="1087396" cy="19191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algn="ctr" defTabSz="914400"/>
                <a14:m>
                  <m:oMath xmlns:m="http://schemas.openxmlformats.org/officeDocument/2006/math">
                    <m:r>
                      <a:rPr kumimoji="0" lang="en-US" sz="1200" b="1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sym typeface="Arial"/>
                      </a:rPr>
                      <m:t>𝒈</m:t>
                    </m:r>
                    <m:r>
                      <a:rPr kumimoji="0" lang="en-US" sz="12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sym typeface="Arial"/>
                      </a:rPr>
                      <m:t>~</m:t>
                    </m:r>
                  </m:oMath>
                </a14:m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Arial"/>
                  </a:rPr>
                  <a:t>Gumbel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kumimoji="0" sz="12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Arial"/>
                </a:endParaRPr>
              </a:p>
            </p:txBody>
          </p:sp>
        </mc:Choice>
        <mc:Fallback>
          <p:sp>
            <p:nvSpPr>
              <p:cNvPr id="427" name="TextBox 426">
                <a:extLst>
                  <a:ext uri="{FF2B5EF4-FFF2-40B4-BE49-F238E27FC236}">
                    <a16:creationId xmlns:a16="http://schemas.microsoft.com/office/drawing/2014/main" id="{7D77E5E7-9A50-D240-3A8A-1A45A7C00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2231" y="2116340"/>
                <a:ext cx="1087396" cy="191919"/>
              </a:xfrm>
              <a:prstGeom prst="rect">
                <a:avLst/>
              </a:prstGeom>
              <a:blipFill>
                <a:blip r:embed="rId14"/>
                <a:stretch>
                  <a:fillRect l="-4598" t="-18750" r="-5747" b="-5000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8" name="TextBox 427">
            <a:extLst>
              <a:ext uri="{FF2B5EF4-FFF2-40B4-BE49-F238E27FC236}">
                <a16:creationId xmlns:a16="http://schemas.microsoft.com/office/drawing/2014/main" id="{593E1EEB-86FF-D980-1C41-8005169EB73D}"/>
              </a:ext>
            </a:extLst>
          </p:cNvPr>
          <p:cNvSpPr txBox="1"/>
          <p:nvPr/>
        </p:nvSpPr>
        <p:spPr>
          <a:xfrm>
            <a:off x="2878413" y="4387728"/>
            <a:ext cx="1307510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Fully Connected MLP</a:t>
            </a:r>
            <a:endParaRPr kumimoji="0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4" name="Group 433">
            <a:extLst>
              <a:ext uri="{FF2B5EF4-FFF2-40B4-BE49-F238E27FC236}">
                <a16:creationId xmlns:a16="http://schemas.microsoft.com/office/drawing/2014/main" id="{8DD615A4-C2F6-D180-CF73-40E4B8F285B8}"/>
              </a:ext>
            </a:extLst>
          </p:cNvPr>
          <p:cNvGrpSpPr/>
          <p:nvPr/>
        </p:nvGrpSpPr>
        <p:grpSpPr>
          <a:xfrm>
            <a:off x="3125276" y="4556953"/>
            <a:ext cx="813785" cy="90000"/>
            <a:chOff x="3082385" y="4598228"/>
            <a:chExt cx="813785" cy="90000"/>
          </a:xfrm>
        </p:grpSpPr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3974DA10-790E-35D7-2363-8712C6EFFE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2385" y="4598228"/>
              <a:ext cx="90000" cy="9000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71E0916F-3890-D347-819A-9596791A5D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63331" y="4598228"/>
              <a:ext cx="90000" cy="9000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2E6F49AE-206A-A8B1-E306-E9F131D823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4277" y="4598228"/>
              <a:ext cx="90000" cy="9000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4D988EA6-D883-6FBB-0841-2F258D27CC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25223" y="4598228"/>
              <a:ext cx="90000" cy="9000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61EEFCEA-924C-7E1F-301B-0468EC819B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06170" y="4598228"/>
              <a:ext cx="90000" cy="9000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F5EC5DA5-3E4C-DD15-CCF4-819C2BDB00A2}"/>
              </a:ext>
            </a:extLst>
          </p:cNvPr>
          <p:cNvGrpSpPr/>
          <p:nvPr/>
        </p:nvGrpSpPr>
        <p:grpSpPr>
          <a:xfrm>
            <a:off x="3125276" y="4785553"/>
            <a:ext cx="813785" cy="90000"/>
            <a:chOff x="3082385" y="4598228"/>
            <a:chExt cx="813785" cy="90000"/>
          </a:xfrm>
        </p:grpSpPr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9B6F53AD-60E5-37DE-0684-156A7E3CC7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2385" y="4598228"/>
              <a:ext cx="90000" cy="9000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AAB5186B-D782-EB67-81C5-B74FE0EFE2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63331" y="4598228"/>
              <a:ext cx="90000" cy="9000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2D6EB623-B77B-D339-FF68-D0BA2B3267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4277" y="4598228"/>
              <a:ext cx="90000" cy="9000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44FDFA37-4365-59EB-0574-5BF9070141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25223" y="4598228"/>
              <a:ext cx="90000" cy="9000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D83E6025-30D9-E71B-4ED5-D4B330B40A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06170" y="4598228"/>
              <a:ext cx="90000" cy="9000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877A2B31-2DB2-A3A9-C7FB-EB4DA6B99FF0}"/>
              </a:ext>
            </a:extLst>
          </p:cNvPr>
          <p:cNvCxnSpPr>
            <a:cxnSpLocks/>
          </p:cNvCxnSpPr>
          <p:nvPr/>
        </p:nvCxnSpPr>
        <p:spPr>
          <a:xfrm>
            <a:off x="3170276" y="4646953"/>
            <a:ext cx="0" cy="1386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5B098E0D-9E23-499E-E2EB-534271EE170F}"/>
              </a:ext>
            </a:extLst>
          </p:cNvPr>
          <p:cNvCxnSpPr>
            <a:cxnSpLocks/>
          </p:cNvCxnSpPr>
          <p:nvPr/>
        </p:nvCxnSpPr>
        <p:spPr>
          <a:xfrm>
            <a:off x="3351591" y="4646953"/>
            <a:ext cx="0" cy="1386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EAF53B9D-0B03-1095-4A45-702F89BB161D}"/>
              </a:ext>
            </a:extLst>
          </p:cNvPr>
          <p:cNvCxnSpPr>
            <a:cxnSpLocks/>
          </p:cNvCxnSpPr>
          <p:nvPr/>
        </p:nvCxnSpPr>
        <p:spPr>
          <a:xfrm>
            <a:off x="3532906" y="4646953"/>
            <a:ext cx="0" cy="1386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0C0F4A7F-4AF5-C0CF-13B7-563E4B56EDA7}"/>
              </a:ext>
            </a:extLst>
          </p:cNvPr>
          <p:cNvCxnSpPr>
            <a:cxnSpLocks/>
          </p:cNvCxnSpPr>
          <p:nvPr/>
        </p:nvCxnSpPr>
        <p:spPr>
          <a:xfrm>
            <a:off x="3714221" y="4646953"/>
            <a:ext cx="0" cy="1386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6ECF6957-50D8-985D-39D7-A42CF9E834AD}"/>
              </a:ext>
            </a:extLst>
          </p:cNvPr>
          <p:cNvCxnSpPr>
            <a:cxnSpLocks/>
          </p:cNvCxnSpPr>
          <p:nvPr/>
        </p:nvCxnSpPr>
        <p:spPr>
          <a:xfrm>
            <a:off x="3895537" y="4646953"/>
            <a:ext cx="0" cy="1386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B2F27A9F-26D4-208F-E7DC-79344FC923BB}"/>
              </a:ext>
            </a:extLst>
          </p:cNvPr>
          <p:cNvCxnSpPr>
            <a:cxnSpLocks/>
            <a:stCxn id="429" idx="4"/>
            <a:endCxn id="437" idx="0"/>
          </p:cNvCxnSpPr>
          <p:nvPr/>
        </p:nvCxnSpPr>
        <p:spPr>
          <a:xfrm>
            <a:off x="3170276" y="4646953"/>
            <a:ext cx="180946" cy="1386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E74B78C2-D060-68AD-FCE0-A9B30DC55A44}"/>
              </a:ext>
            </a:extLst>
          </p:cNvPr>
          <p:cNvCxnSpPr>
            <a:cxnSpLocks/>
            <a:stCxn id="429" idx="4"/>
            <a:endCxn id="438" idx="0"/>
          </p:cNvCxnSpPr>
          <p:nvPr/>
        </p:nvCxnSpPr>
        <p:spPr>
          <a:xfrm>
            <a:off x="3170276" y="4646953"/>
            <a:ext cx="361892" cy="1386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3A8B17DD-1CDC-A968-AADF-F1182D288DCE}"/>
              </a:ext>
            </a:extLst>
          </p:cNvPr>
          <p:cNvCxnSpPr>
            <a:cxnSpLocks/>
            <a:endCxn id="439" idx="0"/>
          </p:cNvCxnSpPr>
          <p:nvPr/>
        </p:nvCxnSpPr>
        <p:spPr>
          <a:xfrm>
            <a:off x="3170276" y="4646953"/>
            <a:ext cx="542838" cy="1386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D8EBDC3C-F5C9-EE89-9E6F-A71EBE0E4D06}"/>
              </a:ext>
            </a:extLst>
          </p:cNvPr>
          <p:cNvCxnSpPr>
            <a:cxnSpLocks/>
            <a:stCxn id="429" idx="4"/>
            <a:endCxn id="440" idx="0"/>
          </p:cNvCxnSpPr>
          <p:nvPr/>
        </p:nvCxnSpPr>
        <p:spPr>
          <a:xfrm>
            <a:off x="3170276" y="4646953"/>
            <a:ext cx="723785" cy="1386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EB81E7ED-B9FA-000D-CE1C-7B2EB1FC2194}"/>
              </a:ext>
            </a:extLst>
          </p:cNvPr>
          <p:cNvCxnSpPr>
            <a:cxnSpLocks/>
            <a:stCxn id="430" idx="4"/>
            <a:endCxn id="436" idx="0"/>
          </p:cNvCxnSpPr>
          <p:nvPr/>
        </p:nvCxnSpPr>
        <p:spPr>
          <a:xfrm flipH="1">
            <a:off x="3170276" y="4646953"/>
            <a:ext cx="180946" cy="1386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A0BC8162-4D8F-140A-F507-53E67906349E}"/>
              </a:ext>
            </a:extLst>
          </p:cNvPr>
          <p:cNvCxnSpPr>
            <a:cxnSpLocks/>
            <a:stCxn id="430" idx="4"/>
            <a:endCxn id="438" idx="0"/>
          </p:cNvCxnSpPr>
          <p:nvPr/>
        </p:nvCxnSpPr>
        <p:spPr>
          <a:xfrm>
            <a:off x="3351222" y="4646953"/>
            <a:ext cx="180946" cy="1386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FD1F1E42-2D1E-6EAA-AAC7-A7118C4B4634}"/>
              </a:ext>
            </a:extLst>
          </p:cNvPr>
          <p:cNvCxnSpPr>
            <a:cxnSpLocks/>
            <a:stCxn id="430" idx="4"/>
            <a:endCxn id="439" idx="0"/>
          </p:cNvCxnSpPr>
          <p:nvPr/>
        </p:nvCxnSpPr>
        <p:spPr>
          <a:xfrm>
            <a:off x="3351222" y="4646953"/>
            <a:ext cx="361892" cy="1386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7BCCA732-8998-D99D-692D-694A04E3457B}"/>
              </a:ext>
            </a:extLst>
          </p:cNvPr>
          <p:cNvCxnSpPr>
            <a:cxnSpLocks/>
            <a:stCxn id="430" idx="4"/>
            <a:endCxn id="440" idx="0"/>
          </p:cNvCxnSpPr>
          <p:nvPr/>
        </p:nvCxnSpPr>
        <p:spPr>
          <a:xfrm>
            <a:off x="3351222" y="4646953"/>
            <a:ext cx="542839" cy="1386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5EEFF93D-DF2B-83D7-7C2A-109CC239A1F6}"/>
              </a:ext>
            </a:extLst>
          </p:cNvPr>
          <p:cNvCxnSpPr>
            <a:cxnSpLocks/>
            <a:stCxn id="431" idx="4"/>
            <a:endCxn id="436" idx="0"/>
          </p:cNvCxnSpPr>
          <p:nvPr/>
        </p:nvCxnSpPr>
        <p:spPr>
          <a:xfrm flipH="1">
            <a:off x="3170276" y="4646953"/>
            <a:ext cx="361892" cy="1386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9D243B51-62C2-39A3-980B-729335BCB609}"/>
              </a:ext>
            </a:extLst>
          </p:cNvPr>
          <p:cNvCxnSpPr>
            <a:cxnSpLocks/>
            <a:stCxn id="431" idx="4"/>
            <a:endCxn id="437" idx="0"/>
          </p:cNvCxnSpPr>
          <p:nvPr/>
        </p:nvCxnSpPr>
        <p:spPr>
          <a:xfrm flipH="1">
            <a:off x="3351222" y="4646953"/>
            <a:ext cx="180946" cy="1386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4A1C1A56-DB57-074E-7CB7-A9043EDA830F}"/>
              </a:ext>
            </a:extLst>
          </p:cNvPr>
          <p:cNvCxnSpPr>
            <a:cxnSpLocks/>
            <a:stCxn id="431" idx="4"/>
            <a:endCxn id="439" idx="0"/>
          </p:cNvCxnSpPr>
          <p:nvPr/>
        </p:nvCxnSpPr>
        <p:spPr>
          <a:xfrm>
            <a:off x="3532168" y="4646953"/>
            <a:ext cx="180946" cy="1386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C2802DC4-B139-C739-93BF-821D96B3A680}"/>
              </a:ext>
            </a:extLst>
          </p:cNvPr>
          <p:cNvCxnSpPr>
            <a:cxnSpLocks/>
            <a:endCxn id="440" idx="0"/>
          </p:cNvCxnSpPr>
          <p:nvPr/>
        </p:nvCxnSpPr>
        <p:spPr>
          <a:xfrm>
            <a:off x="3532168" y="4646953"/>
            <a:ext cx="361893" cy="1386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6772CE14-A41F-504E-0804-43F09C017BD8}"/>
              </a:ext>
            </a:extLst>
          </p:cNvPr>
          <p:cNvCxnSpPr>
            <a:cxnSpLocks/>
            <a:stCxn id="432" idx="4"/>
            <a:endCxn id="436" idx="0"/>
          </p:cNvCxnSpPr>
          <p:nvPr/>
        </p:nvCxnSpPr>
        <p:spPr>
          <a:xfrm flipH="1">
            <a:off x="3170276" y="4646953"/>
            <a:ext cx="542838" cy="1386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CF5CEB69-4EDA-E346-AD94-184B4AFC56F4}"/>
              </a:ext>
            </a:extLst>
          </p:cNvPr>
          <p:cNvCxnSpPr>
            <a:cxnSpLocks/>
            <a:stCxn id="432" idx="4"/>
            <a:endCxn id="437" idx="0"/>
          </p:cNvCxnSpPr>
          <p:nvPr/>
        </p:nvCxnSpPr>
        <p:spPr>
          <a:xfrm flipH="1">
            <a:off x="3351222" y="4646953"/>
            <a:ext cx="361892" cy="1386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C27FDD68-15A5-C81F-5F93-9C340FF8ACD0}"/>
              </a:ext>
            </a:extLst>
          </p:cNvPr>
          <p:cNvCxnSpPr>
            <a:cxnSpLocks/>
            <a:stCxn id="432" idx="4"/>
            <a:endCxn id="438" idx="0"/>
          </p:cNvCxnSpPr>
          <p:nvPr/>
        </p:nvCxnSpPr>
        <p:spPr>
          <a:xfrm flipH="1">
            <a:off x="3532168" y="4646953"/>
            <a:ext cx="180946" cy="1386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2" name="Straight Connector 491">
            <a:extLst>
              <a:ext uri="{FF2B5EF4-FFF2-40B4-BE49-F238E27FC236}">
                <a16:creationId xmlns:a16="http://schemas.microsoft.com/office/drawing/2014/main" id="{635B74A5-BD5C-68A2-0F6C-B64A1D562FDE}"/>
              </a:ext>
            </a:extLst>
          </p:cNvPr>
          <p:cNvCxnSpPr>
            <a:cxnSpLocks/>
            <a:stCxn id="432" idx="4"/>
            <a:endCxn id="440" idx="0"/>
          </p:cNvCxnSpPr>
          <p:nvPr/>
        </p:nvCxnSpPr>
        <p:spPr>
          <a:xfrm>
            <a:off x="3713114" y="4646953"/>
            <a:ext cx="180947" cy="1386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>
            <a:extLst>
              <a:ext uri="{FF2B5EF4-FFF2-40B4-BE49-F238E27FC236}">
                <a16:creationId xmlns:a16="http://schemas.microsoft.com/office/drawing/2014/main" id="{8B053752-53AE-D3EF-9256-2757861F9BF0}"/>
              </a:ext>
            </a:extLst>
          </p:cNvPr>
          <p:cNvCxnSpPr>
            <a:cxnSpLocks/>
            <a:stCxn id="433" idx="4"/>
            <a:endCxn id="436" idx="0"/>
          </p:cNvCxnSpPr>
          <p:nvPr/>
        </p:nvCxnSpPr>
        <p:spPr>
          <a:xfrm flipH="1">
            <a:off x="3170276" y="4646953"/>
            <a:ext cx="723785" cy="1386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9B1D94C4-55D2-3F2D-6AF6-6E138EA56051}"/>
              </a:ext>
            </a:extLst>
          </p:cNvPr>
          <p:cNvCxnSpPr>
            <a:cxnSpLocks/>
            <a:stCxn id="433" idx="4"/>
            <a:endCxn id="437" idx="0"/>
          </p:cNvCxnSpPr>
          <p:nvPr/>
        </p:nvCxnSpPr>
        <p:spPr>
          <a:xfrm flipH="1">
            <a:off x="3351222" y="4646953"/>
            <a:ext cx="542839" cy="1386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1" name="Straight Connector 500">
            <a:extLst>
              <a:ext uri="{FF2B5EF4-FFF2-40B4-BE49-F238E27FC236}">
                <a16:creationId xmlns:a16="http://schemas.microsoft.com/office/drawing/2014/main" id="{77766F33-C212-56D7-F369-3A57E24B3C08}"/>
              </a:ext>
            </a:extLst>
          </p:cNvPr>
          <p:cNvCxnSpPr>
            <a:cxnSpLocks/>
            <a:stCxn id="433" idx="4"/>
            <a:endCxn id="438" idx="0"/>
          </p:cNvCxnSpPr>
          <p:nvPr/>
        </p:nvCxnSpPr>
        <p:spPr>
          <a:xfrm flipH="1">
            <a:off x="3532168" y="4646953"/>
            <a:ext cx="361893" cy="1386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4" name="Straight Connector 503">
            <a:extLst>
              <a:ext uri="{FF2B5EF4-FFF2-40B4-BE49-F238E27FC236}">
                <a16:creationId xmlns:a16="http://schemas.microsoft.com/office/drawing/2014/main" id="{8FB4FA16-E791-E25D-D2D1-4565DF46D16C}"/>
              </a:ext>
            </a:extLst>
          </p:cNvPr>
          <p:cNvCxnSpPr>
            <a:cxnSpLocks/>
            <a:stCxn id="433" idx="4"/>
            <a:endCxn id="439" idx="0"/>
          </p:cNvCxnSpPr>
          <p:nvPr/>
        </p:nvCxnSpPr>
        <p:spPr>
          <a:xfrm flipH="1">
            <a:off x="3713114" y="4646953"/>
            <a:ext cx="180947" cy="1386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7" name="Oval 506">
            <a:extLst>
              <a:ext uri="{FF2B5EF4-FFF2-40B4-BE49-F238E27FC236}">
                <a16:creationId xmlns:a16="http://schemas.microsoft.com/office/drawing/2014/main" id="{46FA5E63-9840-DC0D-CDB9-402028F4CD24}"/>
              </a:ext>
            </a:extLst>
          </p:cNvPr>
          <p:cNvSpPr>
            <a:spLocks noChangeAspect="1"/>
          </p:cNvSpPr>
          <p:nvPr/>
        </p:nvSpPr>
        <p:spPr>
          <a:xfrm>
            <a:off x="3490343" y="4941128"/>
            <a:ext cx="90000" cy="90000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8" name="Straight Connector 507">
            <a:extLst>
              <a:ext uri="{FF2B5EF4-FFF2-40B4-BE49-F238E27FC236}">
                <a16:creationId xmlns:a16="http://schemas.microsoft.com/office/drawing/2014/main" id="{978B790D-C259-DC54-C2CC-0B9DEBE6E644}"/>
              </a:ext>
            </a:extLst>
          </p:cNvPr>
          <p:cNvCxnSpPr>
            <a:cxnSpLocks/>
            <a:stCxn id="436" idx="4"/>
            <a:endCxn id="507" idx="0"/>
          </p:cNvCxnSpPr>
          <p:nvPr/>
        </p:nvCxnSpPr>
        <p:spPr>
          <a:xfrm>
            <a:off x="3170276" y="4875553"/>
            <a:ext cx="365067" cy="6557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A51BE9B7-4D71-DAD2-08C1-C44DE3992B8B}"/>
              </a:ext>
            </a:extLst>
          </p:cNvPr>
          <p:cNvCxnSpPr>
            <a:cxnSpLocks/>
            <a:stCxn id="437" idx="4"/>
            <a:endCxn id="507" idx="0"/>
          </p:cNvCxnSpPr>
          <p:nvPr/>
        </p:nvCxnSpPr>
        <p:spPr>
          <a:xfrm>
            <a:off x="3351222" y="4875553"/>
            <a:ext cx="184121" cy="6557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2078E07F-1F1F-52C2-E207-508B22B2E94A}"/>
              </a:ext>
            </a:extLst>
          </p:cNvPr>
          <p:cNvCxnSpPr>
            <a:cxnSpLocks/>
            <a:stCxn id="438" idx="4"/>
            <a:endCxn id="507" idx="0"/>
          </p:cNvCxnSpPr>
          <p:nvPr/>
        </p:nvCxnSpPr>
        <p:spPr>
          <a:xfrm>
            <a:off x="3532168" y="4875553"/>
            <a:ext cx="3175" cy="6557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7" name="Straight Connector 516">
            <a:extLst>
              <a:ext uri="{FF2B5EF4-FFF2-40B4-BE49-F238E27FC236}">
                <a16:creationId xmlns:a16="http://schemas.microsoft.com/office/drawing/2014/main" id="{993EBB71-3420-0356-F382-E4A4AE5C09A5}"/>
              </a:ext>
            </a:extLst>
          </p:cNvPr>
          <p:cNvCxnSpPr>
            <a:cxnSpLocks/>
            <a:stCxn id="439" idx="4"/>
            <a:endCxn id="507" idx="0"/>
          </p:cNvCxnSpPr>
          <p:nvPr/>
        </p:nvCxnSpPr>
        <p:spPr>
          <a:xfrm flipH="1">
            <a:off x="3535343" y="4875553"/>
            <a:ext cx="177771" cy="6557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1" name="Straight Connector 520">
            <a:extLst>
              <a:ext uri="{FF2B5EF4-FFF2-40B4-BE49-F238E27FC236}">
                <a16:creationId xmlns:a16="http://schemas.microsoft.com/office/drawing/2014/main" id="{32AA5904-F754-5E4B-D338-C8A454FEEFE7}"/>
              </a:ext>
            </a:extLst>
          </p:cNvPr>
          <p:cNvCxnSpPr>
            <a:cxnSpLocks/>
            <a:stCxn id="440" idx="4"/>
            <a:endCxn id="507" idx="0"/>
          </p:cNvCxnSpPr>
          <p:nvPr/>
        </p:nvCxnSpPr>
        <p:spPr>
          <a:xfrm flipH="1">
            <a:off x="3535343" y="4875553"/>
            <a:ext cx="358718" cy="6557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5" name="Straight Arrow Connector 524">
            <a:extLst>
              <a:ext uri="{FF2B5EF4-FFF2-40B4-BE49-F238E27FC236}">
                <a16:creationId xmlns:a16="http://schemas.microsoft.com/office/drawing/2014/main" id="{083EE3A5-DAE9-B0D5-8A19-D9E929041256}"/>
              </a:ext>
            </a:extLst>
          </p:cNvPr>
          <p:cNvCxnSpPr>
            <a:cxnSpLocks/>
          </p:cNvCxnSpPr>
          <p:nvPr/>
        </p:nvCxnSpPr>
        <p:spPr>
          <a:xfrm>
            <a:off x="3260749" y="2690452"/>
            <a:ext cx="0" cy="54000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6" name="Straight Arrow Connector 525">
            <a:extLst>
              <a:ext uri="{FF2B5EF4-FFF2-40B4-BE49-F238E27FC236}">
                <a16:creationId xmlns:a16="http://schemas.microsoft.com/office/drawing/2014/main" id="{208B8B26-04CC-C688-7B52-94DCEA2E735F}"/>
              </a:ext>
            </a:extLst>
          </p:cNvPr>
          <p:cNvCxnSpPr>
            <a:cxnSpLocks/>
          </p:cNvCxnSpPr>
          <p:nvPr/>
        </p:nvCxnSpPr>
        <p:spPr>
          <a:xfrm>
            <a:off x="4089656" y="2690452"/>
            <a:ext cx="0" cy="36000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8" name="Straight Arrow Connector 527">
            <a:extLst>
              <a:ext uri="{FF2B5EF4-FFF2-40B4-BE49-F238E27FC236}">
                <a16:creationId xmlns:a16="http://schemas.microsoft.com/office/drawing/2014/main" id="{C15C2A8D-426C-1633-789B-B094AB1EB8C5}"/>
              </a:ext>
            </a:extLst>
          </p:cNvPr>
          <p:cNvCxnSpPr>
            <a:cxnSpLocks/>
          </p:cNvCxnSpPr>
          <p:nvPr/>
        </p:nvCxnSpPr>
        <p:spPr>
          <a:xfrm>
            <a:off x="5084397" y="2690452"/>
            <a:ext cx="0" cy="54000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9" name="TextBox 528">
            <a:extLst>
              <a:ext uri="{FF2B5EF4-FFF2-40B4-BE49-F238E27FC236}">
                <a16:creationId xmlns:a16="http://schemas.microsoft.com/office/drawing/2014/main" id="{E0BE8503-F990-4B9E-945B-2F6823F18F88}"/>
              </a:ext>
            </a:extLst>
          </p:cNvPr>
          <p:cNvSpPr txBox="1"/>
          <p:nvPr/>
        </p:nvSpPr>
        <p:spPr>
          <a:xfrm>
            <a:off x="4415883" y="2364367"/>
            <a:ext cx="28621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...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TextBox 529">
            <a:extLst>
              <a:ext uri="{FF2B5EF4-FFF2-40B4-BE49-F238E27FC236}">
                <a16:creationId xmlns:a16="http://schemas.microsoft.com/office/drawing/2014/main" id="{47959B9E-7169-012E-D6CE-E523D5F0378D}"/>
              </a:ext>
            </a:extLst>
          </p:cNvPr>
          <p:cNvSpPr txBox="1"/>
          <p:nvPr/>
        </p:nvSpPr>
        <p:spPr>
          <a:xfrm>
            <a:off x="4415883" y="3289919"/>
            <a:ext cx="28621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...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2" name="Straight Arrow Connector 531">
            <a:extLst>
              <a:ext uri="{FF2B5EF4-FFF2-40B4-BE49-F238E27FC236}">
                <a16:creationId xmlns:a16="http://schemas.microsoft.com/office/drawing/2014/main" id="{2DB4CFC7-6CF5-8EC4-A2B4-36FCBDAF6AC2}"/>
              </a:ext>
            </a:extLst>
          </p:cNvPr>
          <p:cNvCxnSpPr>
            <a:cxnSpLocks/>
            <a:endCxn id="367" idx="0"/>
          </p:cNvCxnSpPr>
          <p:nvPr/>
        </p:nvCxnSpPr>
        <p:spPr>
          <a:xfrm>
            <a:off x="4638348" y="3934360"/>
            <a:ext cx="2438" cy="247098"/>
          </a:xfrm>
          <a:prstGeom prst="straightConnector1">
            <a:avLst/>
          </a:prstGeom>
          <a:ln w="1270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5" name="Elbow Connector 534">
            <a:extLst>
              <a:ext uri="{FF2B5EF4-FFF2-40B4-BE49-F238E27FC236}">
                <a16:creationId xmlns:a16="http://schemas.microsoft.com/office/drawing/2014/main" id="{1A653DD3-97A8-33D1-88FD-5F36F1A5B392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84696" y="4582641"/>
            <a:ext cx="295200" cy="360000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8" name="Elbow Connector 537">
            <a:extLst>
              <a:ext uri="{FF2B5EF4-FFF2-40B4-BE49-F238E27FC236}">
                <a16:creationId xmlns:a16="http://schemas.microsoft.com/office/drawing/2014/main" id="{46BD2AA2-4F25-BAAD-B808-127ACAE1F0E9}"/>
              </a:ext>
            </a:extLst>
          </p:cNvPr>
          <p:cNvCxnSpPr>
            <a:cxnSpLocks/>
          </p:cNvCxnSpPr>
          <p:nvPr/>
        </p:nvCxnSpPr>
        <p:spPr>
          <a:xfrm rot="5400000">
            <a:off x="4218323" y="4579495"/>
            <a:ext cx="295200" cy="360000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9" name="Straight Arrow Connector 538">
            <a:extLst>
              <a:ext uri="{FF2B5EF4-FFF2-40B4-BE49-F238E27FC236}">
                <a16:creationId xmlns:a16="http://schemas.microsoft.com/office/drawing/2014/main" id="{06850B0E-FF9F-6985-7414-2695E3D4B14B}"/>
              </a:ext>
            </a:extLst>
          </p:cNvPr>
          <p:cNvCxnSpPr>
            <a:cxnSpLocks/>
          </p:cNvCxnSpPr>
          <p:nvPr/>
        </p:nvCxnSpPr>
        <p:spPr>
          <a:xfrm flipV="1">
            <a:off x="7174854" y="5094275"/>
            <a:ext cx="0" cy="240470"/>
          </a:xfrm>
          <a:prstGeom prst="straightConnector1">
            <a:avLst/>
          </a:prstGeom>
          <a:ln w="1270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0" name="Elbow Connector 539">
            <a:extLst>
              <a:ext uri="{FF2B5EF4-FFF2-40B4-BE49-F238E27FC236}">
                <a16:creationId xmlns:a16="http://schemas.microsoft.com/office/drawing/2014/main" id="{528CAA13-ECED-BE68-DF23-CB87D1409BCB}"/>
              </a:ext>
            </a:extLst>
          </p:cNvPr>
          <p:cNvCxnSpPr>
            <a:cxnSpLocks/>
            <a:endCxn id="52" idx="1"/>
          </p:cNvCxnSpPr>
          <p:nvPr/>
        </p:nvCxnSpPr>
        <p:spPr>
          <a:xfrm rot="16200000" flipH="1">
            <a:off x="5855763" y="5282573"/>
            <a:ext cx="707480" cy="454702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3" name="Straight Arrow Connector 542">
            <a:extLst>
              <a:ext uri="{FF2B5EF4-FFF2-40B4-BE49-F238E27FC236}">
                <a16:creationId xmlns:a16="http://schemas.microsoft.com/office/drawing/2014/main" id="{52590F21-7DB5-73C1-E04B-396F1EEA241C}"/>
              </a:ext>
            </a:extLst>
          </p:cNvPr>
          <p:cNvCxnSpPr>
            <a:cxnSpLocks/>
          </p:cNvCxnSpPr>
          <p:nvPr/>
        </p:nvCxnSpPr>
        <p:spPr>
          <a:xfrm flipV="1">
            <a:off x="7174854" y="3974196"/>
            <a:ext cx="0" cy="240470"/>
          </a:xfrm>
          <a:prstGeom prst="straightConnector1">
            <a:avLst/>
          </a:prstGeom>
          <a:ln w="1270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4" name="Straight Arrow Connector 543">
            <a:extLst>
              <a:ext uri="{FF2B5EF4-FFF2-40B4-BE49-F238E27FC236}">
                <a16:creationId xmlns:a16="http://schemas.microsoft.com/office/drawing/2014/main" id="{3CF8D42C-CA43-34FB-9A2D-AD1AE70F3276}"/>
              </a:ext>
            </a:extLst>
          </p:cNvPr>
          <p:cNvCxnSpPr>
            <a:cxnSpLocks/>
            <a:endCxn id="48" idx="3"/>
          </p:cNvCxnSpPr>
          <p:nvPr/>
        </p:nvCxnSpPr>
        <p:spPr>
          <a:xfrm flipH="1">
            <a:off x="5441613" y="3593428"/>
            <a:ext cx="421161" cy="0"/>
          </a:xfrm>
          <a:prstGeom prst="straightConnector1">
            <a:avLst/>
          </a:prstGeom>
          <a:ln w="1270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7" name="Straight Arrow Connector 546">
            <a:extLst>
              <a:ext uri="{FF2B5EF4-FFF2-40B4-BE49-F238E27FC236}">
                <a16:creationId xmlns:a16="http://schemas.microsoft.com/office/drawing/2014/main" id="{42806417-A06D-EEB0-CBAE-E6771DA44589}"/>
              </a:ext>
            </a:extLst>
          </p:cNvPr>
          <p:cNvCxnSpPr>
            <a:cxnSpLocks/>
          </p:cNvCxnSpPr>
          <p:nvPr/>
        </p:nvCxnSpPr>
        <p:spPr>
          <a:xfrm flipH="1">
            <a:off x="5441613" y="2410062"/>
            <a:ext cx="421161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8" name="Straight Arrow Connector 547">
            <a:extLst>
              <a:ext uri="{FF2B5EF4-FFF2-40B4-BE49-F238E27FC236}">
                <a16:creationId xmlns:a16="http://schemas.microsoft.com/office/drawing/2014/main" id="{CD219C22-C891-2D08-BACC-0548CC23EBCA}"/>
              </a:ext>
            </a:extLst>
          </p:cNvPr>
          <p:cNvCxnSpPr>
            <a:cxnSpLocks/>
            <a:endCxn id="381" idx="0"/>
          </p:cNvCxnSpPr>
          <p:nvPr/>
        </p:nvCxnSpPr>
        <p:spPr>
          <a:xfrm>
            <a:off x="4157575" y="1624967"/>
            <a:ext cx="2438" cy="372238"/>
          </a:xfrm>
          <a:prstGeom prst="straightConnector1">
            <a:avLst/>
          </a:prstGeom>
          <a:ln w="1270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0" name="Straight Arrow Connector 549">
            <a:extLst>
              <a:ext uri="{FF2B5EF4-FFF2-40B4-BE49-F238E27FC236}">
                <a16:creationId xmlns:a16="http://schemas.microsoft.com/office/drawing/2014/main" id="{9853263F-0C9B-1044-C503-AB143C9C5B33}"/>
              </a:ext>
            </a:extLst>
          </p:cNvPr>
          <p:cNvCxnSpPr>
            <a:cxnSpLocks/>
            <a:endCxn id="233" idx="0"/>
          </p:cNvCxnSpPr>
          <p:nvPr/>
        </p:nvCxnSpPr>
        <p:spPr>
          <a:xfrm>
            <a:off x="3270020" y="5060773"/>
            <a:ext cx="0" cy="274954"/>
          </a:xfrm>
          <a:prstGeom prst="straightConnector1">
            <a:avLst/>
          </a:prstGeom>
          <a:ln w="1270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2" name="Straight Arrow Connector 551">
            <a:extLst>
              <a:ext uri="{FF2B5EF4-FFF2-40B4-BE49-F238E27FC236}">
                <a16:creationId xmlns:a16="http://schemas.microsoft.com/office/drawing/2014/main" id="{DA6E8C2C-2D75-08BD-C0F0-3D1A022FB357}"/>
              </a:ext>
            </a:extLst>
          </p:cNvPr>
          <p:cNvCxnSpPr>
            <a:cxnSpLocks/>
          </p:cNvCxnSpPr>
          <p:nvPr/>
        </p:nvCxnSpPr>
        <p:spPr>
          <a:xfrm>
            <a:off x="3542358" y="5861442"/>
            <a:ext cx="421161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48662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165"/>
      </a:accent1>
      <a:accent2>
        <a:srgbClr val="0098A1"/>
      </a:accent2>
      <a:accent3>
        <a:srgbClr val="57AB27"/>
      </a:accent3>
      <a:accent4>
        <a:srgbClr val="BDCD00"/>
      </a:accent4>
      <a:accent5>
        <a:srgbClr val="F6A800"/>
      </a:accent5>
      <a:accent6>
        <a:srgbClr val="CC071E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165"/>
      </a:accent1>
      <a:accent2>
        <a:srgbClr val="0098A1"/>
      </a:accent2>
      <a:accent3>
        <a:srgbClr val="57AB27"/>
      </a:accent3>
      <a:accent4>
        <a:srgbClr val="BDCD00"/>
      </a:accent4>
      <a:accent5>
        <a:srgbClr val="F6A800"/>
      </a:accent5>
      <a:accent6>
        <a:srgbClr val="CC071E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51799</TotalTime>
  <Words>260</Words>
  <Application>Microsoft Macintosh PowerPoint</Application>
  <PresentationFormat>Custom</PresentationFormat>
  <Paragraphs>67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Bookman Old Style</vt:lpstr>
      <vt:lpstr>Cambria Math</vt:lpstr>
      <vt:lpstr>Gill Sans MT</vt:lpstr>
      <vt:lpstr>Helvetica Neue</vt:lpstr>
      <vt:lpstr>Wingdings 3</vt:lpstr>
      <vt:lpstr>Default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detection of active chromatin and lncRNAs regulation in cellular differentiation</dc:title>
  <dc:subject/>
  <dc:creator/>
  <cp:keywords/>
  <dc:description/>
  <cp:lastModifiedBy>eduardogade@gmail.com</cp:lastModifiedBy>
  <cp:revision>951</cp:revision>
  <cp:lastPrinted>2016-12-15T06:09:08Z</cp:lastPrinted>
  <dcterms:modified xsi:type="dcterms:W3CDTF">2025-05-11T19:32:48Z</dcterms:modified>
  <cp:category/>
</cp:coreProperties>
</file>