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8260675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>
        <p:scale>
          <a:sx n="42" d="100"/>
          <a:sy n="42" d="100"/>
        </p:scale>
        <p:origin x="840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7990-2C8D-6748-AB2A-2063CE69BB71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4925" y="1143000"/>
            <a:ext cx="424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92985-9B62-CB44-B545-08E43B1DA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45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1114562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2229124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3343686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4458249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5572811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6687373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7801935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8916497" algn="l" defTabSz="2229124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4925" y="1143000"/>
            <a:ext cx="4248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92985-9B62-CB44-B545-08E43B1DAF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46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9551" y="3358255"/>
            <a:ext cx="24021574" cy="7144009"/>
          </a:xfrm>
        </p:spPr>
        <p:txBody>
          <a:bodyPr anchor="b"/>
          <a:lstStyle>
            <a:lvl1pPr algn="ctr">
              <a:defRPr sz="179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2585" y="10777764"/>
            <a:ext cx="21195506" cy="4954255"/>
          </a:xfrm>
        </p:spPr>
        <p:txBody>
          <a:bodyPr/>
          <a:lstStyle>
            <a:lvl1pPr marL="0" indent="0" algn="ctr">
              <a:buNone/>
              <a:defRPr sz="7181"/>
            </a:lvl1pPr>
            <a:lvl2pPr marL="1367988" indent="0" algn="ctr">
              <a:buNone/>
              <a:defRPr sz="5984"/>
            </a:lvl2pPr>
            <a:lvl3pPr marL="2735976" indent="0" algn="ctr">
              <a:buNone/>
              <a:defRPr sz="5386"/>
            </a:lvl3pPr>
            <a:lvl4pPr marL="4103964" indent="0" algn="ctr">
              <a:buNone/>
              <a:defRPr sz="4787"/>
            </a:lvl4pPr>
            <a:lvl5pPr marL="5471952" indent="0" algn="ctr">
              <a:buNone/>
              <a:defRPr sz="4787"/>
            </a:lvl5pPr>
            <a:lvl6pPr marL="6839941" indent="0" algn="ctr">
              <a:buNone/>
              <a:defRPr sz="4787"/>
            </a:lvl6pPr>
            <a:lvl7pPr marL="8207929" indent="0" algn="ctr">
              <a:buNone/>
              <a:defRPr sz="4787"/>
            </a:lvl7pPr>
            <a:lvl8pPr marL="9575917" indent="0" algn="ctr">
              <a:buNone/>
              <a:defRPr sz="4787"/>
            </a:lvl8pPr>
            <a:lvl9pPr marL="10943905" indent="0" algn="ctr">
              <a:buNone/>
              <a:defRPr sz="47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3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9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24047" y="1092501"/>
            <a:ext cx="6093708" cy="173897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923" y="1092501"/>
            <a:ext cx="17927866" cy="173897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38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204" y="5115762"/>
            <a:ext cx="24374832" cy="8535759"/>
          </a:xfrm>
        </p:spPr>
        <p:txBody>
          <a:bodyPr anchor="b"/>
          <a:lstStyle>
            <a:lvl1pPr>
              <a:defRPr sz="179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8204" y="13732273"/>
            <a:ext cx="24374832" cy="4488754"/>
          </a:xfrm>
        </p:spPr>
        <p:txBody>
          <a:bodyPr/>
          <a:lstStyle>
            <a:lvl1pPr marL="0" indent="0">
              <a:buNone/>
              <a:defRPr sz="7181">
                <a:solidFill>
                  <a:schemeClr val="tx1"/>
                </a:solidFill>
              </a:defRPr>
            </a:lvl1pPr>
            <a:lvl2pPr marL="1367988" indent="0">
              <a:buNone/>
              <a:defRPr sz="5984">
                <a:solidFill>
                  <a:schemeClr val="tx1">
                    <a:tint val="75000"/>
                  </a:schemeClr>
                </a:solidFill>
              </a:defRPr>
            </a:lvl2pPr>
            <a:lvl3pPr marL="2735976" indent="0">
              <a:buNone/>
              <a:defRPr sz="5386">
                <a:solidFill>
                  <a:schemeClr val="tx1">
                    <a:tint val="75000"/>
                  </a:schemeClr>
                </a:solidFill>
              </a:defRPr>
            </a:lvl3pPr>
            <a:lvl4pPr marL="4103964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4pPr>
            <a:lvl5pPr marL="5471952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5pPr>
            <a:lvl6pPr marL="6839941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6pPr>
            <a:lvl7pPr marL="8207929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7pPr>
            <a:lvl8pPr marL="9575917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8pPr>
            <a:lvl9pPr marL="10943905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68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921" y="5462507"/>
            <a:ext cx="12010787" cy="130197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06967" y="5462507"/>
            <a:ext cx="12010787" cy="130197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602" y="1092506"/>
            <a:ext cx="24374832" cy="3966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6606" y="5030257"/>
            <a:ext cx="11955588" cy="2465252"/>
          </a:xfrm>
        </p:spPr>
        <p:txBody>
          <a:bodyPr anchor="b"/>
          <a:lstStyle>
            <a:lvl1pPr marL="0" indent="0">
              <a:buNone/>
              <a:defRPr sz="7181" b="1"/>
            </a:lvl1pPr>
            <a:lvl2pPr marL="1367988" indent="0">
              <a:buNone/>
              <a:defRPr sz="5984" b="1"/>
            </a:lvl2pPr>
            <a:lvl3pPr marL="2735976" indent="0">
              <a:buNone/>
              <a:defRPr sz="5386" b="1"/>
            </a:lvl3pPr>
            <a:lvl4pPr marL="4103964" indent="0">
              <a:buNone/>
              <a:defRPr sz="4787" b="1"/>
            </a:lvl4pPr>
            <a:lvl5pPr marL="5471952" indent="0">
              <a:buNone/>
              <a:defRPr sz="4787" b="1"/>
            </a:lvl5pPr>
            <a:lvl6pPr marL="6839941" indent="0">
              <a:buNone/>
              <a:defRPr sz="4787" b="1"/>
            </a:lvl6pPr>
            <a:lvl7pPr marL="8207929" indent="0">
              <a:buNone/>
              <a:defRPr sz="4787" b="1"/>
            </a:lvl7pPr>
            <a:lvl8pPr marL="9575917" indent="0">
              <a:buNone/>
              <a:defRPr sz="4787" b="1"/>
            </a:lvl8pPr>
            <a:lvl9pPr marL="10943905" indent="0">
              <a:buNone/>
              <a:defRPr sz="47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6606" y="7495509"/>
            <a:ext cx="11955588" cy="110247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06968" y="5030257"/>
            <a:ext cx="12014468" cy="2465252"/>
          </a:xfrm>
        </p:spPr>
        <p:txBody>
          <a:bodyPr anchor="b"/>
          <a:lstStyle>
            <a:lvl1pPr marL="0" indent="0">
              <a:buNone/>
              <a:defRPr sz="7181" b="1"/>
            </a:lvl1pPr>
            <a:lvl2pPr marL="1367988" indent="0">
              <a:buNone/>
              <a:defRPr sz="5984" b="1"/>
            </a:lvl2pPr>
            <a:lvl3pPr marL="2735976" indent="0">
              <a:buNone/>
              <a:defRPr sz="5386" b="1"/>
            </a:lvl3pPr>
            <a:lvl4pPr marL="4103964" indent="0">
              <a:buNone/>
              <a:defRPr sz="4787" b="1"/>
            </a:lvl4pPr>
            <a:lvl5pPr marL="5471952" indent="0">
              <a:buNone/>
              <a:defRPr sz="4787" b="1"/>
            </a:lvl5pPr>
            <a:lvl6pPr marL="6839941" indent="0">
              <a:buNone/>
              <a:defRPr sz="4787" b="1"/>
            </a:lvl6pPr>
            <a:lvl7pPr marL="8207929" indent="0">
              <a:buNone/>
              <a:defRPr sz="4787" b="1"/>
            </a:lvl7pPr>
            <a:lvl8pPr marL="9575917" indent="0">
              <a:buNone/>
              <a:defRPr sz="4787" b="1"/>
            </a:lvl8pPr>
            <a:lvl9pPr marL="10943905" indent="0">
              <a:buNone/>
              <a:defRPr sz="47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06968" y="7495509"/>
            <a:ext cx="12014468" cy="110247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0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4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99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602" y="1368002"/>
            <a:ext cx="9114803" cy="4788006"/>
          </a:xfrm>
        </p:spPr>
        <p:txBody>
          <a:bodyPr anchor="b"/>
          <a:lstStyle>
            <a:lvl1pPr>
              <a:defRPr sz="9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4468" y="2954508"/>
            <a:ext cx="14306967" cy="14582518"/>
          </a:xfrm>
        </p:spPr>
        <p:txBody>
          <a:bodyPr/>
          <a:lstStyle>
            <a:lvl1pPr>
              <a:defRPr sz="9575"/>
            </a:lvl1pPr>
            <a:lvl2pPr>
              <a:defRPr sz="8378"/>
            </a:lvl2pPr>
            <a:lvl3pPr>
              <a:defRPr sz="7181"/>
            </a:lvl3pPr>
            <a:lvl4pPr>
              <a:defRPr sz="5984"/>
            </a:lvl4pPr>
            <a:lvl5pPr>
              <a:defRPr sz="5984"/>
            </a:lvl5pPr>
            <a:lvl6pPr>
              <a:defRPr sz="5984"/>
            </a:lvl6pPr>
            <a:lvl7pPr>
              <a:defRPr sz="5984"/>
            </a:lvl7pPr>
            <a:lvl8pPr>
              <a:defRPr sz="5984"/>
            </a:lvl8pPr>
            <a:lvl9pPr>
              <a:defRPr sz="598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6602" y="6156008"/>
            <a:ext cx="9114803" cy="11404765"/>
          </a:xfrm>
        </p:spPr>
        <p:txBody>
          <a:bodyPr/>
          <a:lstStyle>
            <a:lvl1pPr marL="0" indent="0">
              <a:buNone/>
              <a:defRPr sz="4787"/>
            </a:lvl1pPr>
            <a:lvl2pPr marL="1367988" indent="0">
              <a:buNone/>
              <a:defRPr sz="4189"/>
            </a:lvl2pPr>
            <a:lvl3pPr marL="2735976" indent="0">
              <a:buNone/>
              <a:defRPr sz="3591"/>
            </a:lvl3pPr>
            <a:lvl4pPr marL="4103964" indent="0">
              <a:buNone/>
              <a:defRPr sz="2992"/>
            </a:lvl4pPr>
            <a:lvl5pPr marL="5471952" indent="0">
              <a:buNone/>
              <a:defRPr sz="2992"/>
            </a:lvl5pPr>
            <a:lvl6pPr marL="6839941" indent="0">
              <a:buNone/>
              <a:defRPr sz="2992"/>
            </a:lvl6pPr>
            <a:lvl7pPr marL="8207929" indent="0">
              <a:buNone/>
              <a:defRPr sz="2992"/>
            </a:lvl7pPr>
            <a:lvl8pPr marL="9575917" indent="0">
              <a:buNone/>
              <a:defRPr sz="2992"/>
            </a:lvl8pPr>
            <a:lvl9pPr marL="10943905" indent="0">
              <a:buNone/>
              <a:defRPr sz="29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2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602" y="1368002"/>
            <a:ext cx="9114803" cy="4788006"/>
          </a:xfrm>
        </p:spPr>
        <p:txBody>
          <a:bodyPr anchor="b"/>
          <a:lstStyle>
            <a:lvl1pPr>
              <a:defRPr sz="9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14468" y="2954508"/>
            <a:ext cx="14306967" cy="14582518"/>
          </a:xfrm>
        </p:spPr>
        <p:txBody>
          <a:bodyPr anchor="t"/>
          <a:lstStyle>
            <a:lvl1pPr marL="0" indent="0">
              <a:buNone/>
              <a:defRPr sz="9575"/>
            </a:lvl1pPr>
            <a:lvl2pPr marL="1367988" indent="0">
              <a:buNone/>
              <a:defRPr sz="8378"/>
            </a:lvl2pPr>
            <a:lvl3pPr marL="2735976" indent="0">
              <a:buNone/>
              <a:defRPr sz="7181"/>
            </a:lvl3pPr>
            <a:lvl4pPr marL="4103964" indent="0">
              <a:buNone/>
              <a:defRPr sz="5984"/>
            </a:lvl4pPr>
            <a:lvl5pPr marL="5471952" indent="0">
              <a:buNone/>
              <a:defRPr sz="5984"/>
            </a:lvl5pPr>
            <a:lvl6pPr marL="6839941" indent="0">
              <a:buNone/>
              <a:defRPr sz="5984"/>
            </a:lvl6pPr>
            <a:lvl7pPr marL="8207929" indent="0">
              <a:buNone/>
              <a:defRPr sz="5984"/>
            </a:lvl7pPr>
            <a:lvl8pPr marL="9575917" indent="0">
              <a:buNone/>
              <a:defRPr sz="5984"/>
            </a:lvl8pPr>
            <a:lvl9pPr marL="10943905" indent="0">
              <a:buNone/>
              <a:defRPr sz="598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6602" y="6156008"/>
            <a:ext cx="9114803" cy="11404765"/>
          </a:xfrm>
        </p:spPr>
        <p:txBody>
          <a:bodyPr/>
          <a:lstStyle>
            <a:lvl1pPr marL="0" indent="0">
              <a:buNone/>
              <a:defRPr sz="4787"/>
            </a:lvl1pPr>
            <a:lvl2pPr marL="1367988" indent="0">
              <a:buNone/>
              <a:defRPr sz="4189"/>
            </a:lvl2pPr>
            <a:lvl3pPr marL="2735976" indent="0">
              <a:buNone/>
              <a:defRPr sz="3591"/>
            </a:lvl3pPr>
            <a:lvl4pPr marL="4103964" indent="0">
              <a:buNone/>
              <a:defRPr sz="2992"/>
            </a:lvl4pPr>
            <a:lvl5pPr marL="5471952" indent="0">
              <a:buNone/>
              <a:defRPr sz="2992"/>
            </a:lvl5pPr>
            <a:lvl6pPr marL="6839941" indent="0">
              <a:buNone/>
              <a:defRPr sz="2992"/>
            </a:lvl6pPr>
            <a:lvl7pPr marL="8207929" indent="0">
              <a:buNone/>
              <a:defRPr sz="2992"/>
            </a:lvl7pPr>
            <a:lvl8pPr marL="9575917" indent="0">
              <a:buNone/>
              <a:defRPr sz="2992"/>
            </a:lvl8pPr>
            <a:lvl9pPr marL="10943905" indent="0">
              <a:buNone/>
              <a:defRPr sz="29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0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922" y="1092506"/>
            <a:ext cx="24374832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922" y="5462507"/>
            <a:ext cx="24374832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2921" y="19019028"/>
            <a:ext cx="635865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7FD8-00A2-1B45-8BC5-7CC1CB8F2C72}" type="datetimeFigureOut">
              <a:rPr kumimoji="1" lang="zh-CN" altLang="en-US" smtClean="0"/>
              <a:t>2024/6/19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61349" y="19019028"/>
            <a:ext cx="9537978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959102" y="19019028"/>
            <a:ext cx="635865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A350-F3CE-464B-9A28-481A32741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52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35976" rtl="0" eaLnBrk="1" latinLnBrk="0" hangingPunct="1">
        <a:lnSpc>
          <a:spcPct val="90000"/>
        </a:lnSpc>
        <a:spcBef>
          <a:spcPct val="0"/>
        </a:spcBef>
        <a:buNone/>
        <a:defRPr sz="131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3994" indent="-683994" algn="l" defTabSz="2735976" rtl="0" eaLnBrk="1" latinLnBrk="0" hangingPunct="1">
        <a:lnSpc>
          <a:spcPct val="90000"/>
        </a:lnSpc>
        <a:spcBef>
          <a:spcPts val="2992"/>
        </a:spcBef>
        <a:buFont typeface="Arial" panose="020B0604020202020204" pitchFamily="34" charset="0"/>
        <a:buChar char="•"/>
        <a:defRPr sz="8378" kern="1200">
          <a:solidFill>
            <a:schemeClr val="tx1"/>
          </a:solidFill>
          <a:latin typeface="+mn-lt"/>
          <a:ea typeface="+mn-ea"/>
          <a:cs typeface="+mn-cs"/>
        </a:defRPr>
      </a:lvl1pPr>
      <a:lvl2pPr marL="2051982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2pPr>
      <a:lvl3pPr marL="3419970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984" kern="1200">
          <a:solidFill>
            <a:schemeClr val="tx1"/>
          </a:solidFill>
          <a:latin typeface="+mn-lt"/>
          <a:ea typeface="+mn-ea"/>
          <a:cs typeface="+mn-cs"/>
        </a:defRPr>
      </a:lvl3pPr>
      <a:lvl4pPr marL="4787958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4pPr>
      <a:lvl5pPr marL="6155947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5pPr>
      <a:lvl6pPr marL="7523935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6pPr>
      <a:lvl7pPr marL="8891923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7pPr>
      <a:lvl8pPr marL="10259911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8pPr>
      <a:lvl9pPr marL="11627899" indent="-683994" algn="l" defTabSz="2735976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1pPr>
      <a:lvl2pPr marL="1367988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2pPr>
      <a:lvl3pPr marL="2735976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3pPr>
      <a:lvl4pPr marL="4103964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4pPr>
      <a:lvl5pPr marL="5471952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5pPr>
      <a:lvl6pPr marL="6839941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6pPr>
      <a:lvl7pPr marL="8207929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7pPr>
      <a:lvl8pPr marL="9575917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8pPr>
      <a:lvl9pPr marL="10943905" algn="l" defTabSz="2735976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DCBD0E-CF78-2A3F-59E5-7C6269F3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" y="-2811197"/>
            <a:ext cx="28260118" cy="26146933"/>
          </a:xfrm>
          <a:prstGeom prst="rect">
            <a:avLst/>
          </a:prstGeom>
          <a:noFill/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73C702A-031B-39BF-8BFB-EE75DF297DE9}"/>
              </a:ext>
            </a:extLst>
          </p:cNvPr>
          <p:cNvSpPr/>
          <p:nvPr/>
        </p:nvSpPr>
        <p:spPr>
          <a:xfrm>
            <a:off x="-465805" y="-3421259"/>
            <a:ext cx="931611" cy="12110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010ECE-1085-BA5C-6E02-197639C78360}"/>
              </a:ext>
            </a:extLst>
          </p:cNvPr>
          <p:cNvSpPr/>
          <p:nvPr/>
        </p:nvSpPr>
        <p:spPr>
          <a:xfrm>
            <a:off x="-465805" y="22725674"/>
            <a:ext cx="931611" cy="12110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B82D9-766C-D214-E610-883AEC9B62E6}"/>
              </a:ext>
            </a:extLst>
          </p:cNvPr>
          <p:cNvSpPr/>
          <p:nvPr/>
        </p:nvSpPr>
        <p:spPr>
          <a:xfrm>
            <a:off x="27781678" y="-3421260"/>
            <a:ext cx="931611" cy="12110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1ADBD3-7923-0E6A-404B-5561BE4516C9}"/>
              </a:ext>
            </a:extLst>
          </p:cNvPr>
          <p:cNvSpPr/>
          <p:nvPr/>
        </p:nvSpPr>
        <p:spPr>
          <a:xfrm>
            <a:off x="27795426" y="22730188"/>
            <a:ext cx="931611" cy="12110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FE5841-3945-B78B-1282-FB51740490A1}"/>
              </a:ext>
            </a:extLst>
          </p:cNvPr>
          <p:cNvSpPr txBox="1"/>
          <p:nvPr/>
        </p:nvSpPr>
        <p:spPr>
          <a:xfrm>
            <a:off x="1331446" y="10545093"/>
            <a:ext cx="1119217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" altLang="zh-CN" sz="9373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A3A5B-1C0C-0DA4-164E-F51A1C8FAFF0}"/>
              </a:ext>
            </a:extLst>
          </p:cNvPr>
          <p:cNvSpPr txBox="1"/>
          <p:nvPr/>
        </p:nvSpPr>
        <p:spPr>
          <a:xfrm>
            <a:off x="1441903" y="13190692"/>
            <a:ext cx="1008609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A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4962E6-96D3-F0FC-0017-BFF89CF0B220}"/>
              </a:ext>
            </a:extLst>
          </p:cNvPr>
          <p:cNvSpPr txBox="1"/>
          <p:nvPr/>
        </p:nvSpPr>
        <p:spPr>
          <a:xfrm>
            <a:off x="900482" y="18382206"/>
            <a:ext cx="2138727" cy="11741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703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help</a:t>
            </a:r>
            <a:endParaRPr lang="zh-CN" altLang="en-US" sz="9373" dirty="0">
              <a:latin typeface="Helvetica Neue" panose="02000503000000020004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8F534C-9F9E-CD5C-F2DD-C552800E43C2}"/>
              </a:ext>
            </a:extLst>
          </p:cNvPr>
          <p:cNvSpPr txBox="1"/>
          <p:nvPr/>
        </p:nvSpPr>
        <p:spPr>
          <a:xfrm>
            <a:off x="9172027" y="8289240"/>
            <a:ext cx="7423827" cy="11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英汉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名片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  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计算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3E1D27-6574-98EC-2CE2-12184B934099}"/>
              </a:ext>
            </a:extLst>
          </p:cNvPr>
          <p:cNvSpPr txBox="1"/>
          <p:nvPr/>
        </p:nvSpPr>
        <p:spPr>
          <a:xfrm>
            <a:off x="4004316" y="10586301"/>
            <a:ext cx="1319592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6C0CB4-BBB3-A7A2-9F94-540594152014}"/>
              </a:ext>
            </a:extLst>
          </p:cNvPr>
          <p:cNvSpPr txBox="1"/>
          <p:nvPr/>
        </p:nvSpPr>
        <p:spPr>
          <a:xfrm>
            <a:off x="6903164" y="10586301"/>
            <a:ext cx="963725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9D5542-94C7-8874-D995-EE90BC9C2962}"/>
              </a:ext>
            </a:extLst>
          </p:cNvPr>
          <p:cNvSpPr txBox="1"/>
          <p:nvPr/>
        </p:nvSpPr>
        <p:spPr>
          <a:xfrm>
            <a:off x="9596147" y="10598615"/>
            <a:ext cx="1051891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70ADA2-9BD5-961F-957F-569BCCFF5E72}"/>
              </a:ext>
            </a:extLst>
          </p:cNvPr>
          <p:cNvSpPr txBox="1"/>
          <p:nvPr/>
        </p:nvSpPr>
        <p:spPr>
          <a:xfrm>
            <a:off x="12384510" y="10596233"/>
            <a:ext cx="918841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A38C87-DFA9-59EB-27C6-8E479846A8C1}"/>
              </a:ext>
            </a:extLst>
          </p:cNvPr>
          <p:cNvSpPr txBox="1"/>
          <p:nvPr/>
        </p:nvSpPr>
        <p:spPr>
          <a:xfrm>
            <a:off x="15120794" y="10596233"/>
            <a:ext cx="986167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801E9F-D4C6-C537-FB55-659E4FE75AA3}"/>
              </a:ext>
            </a:extLst>
          </p:cNvPr>
          <p:cNvSpPr txBox="1"/>
          <p:nvPr/>
        </p:nvSpPr>
        <p:spPr>
          <a:xfrm>
            <a:off x="17786231" y="10596233"/>
            <a:ext cx="1075936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C03444-86AE-9C0F-30EB-16D7FD1C2B11}"/>
              </a:ext>
            </a:extLst>
          </p:cNvPr>
          <p:cNvSpPr txBox="1"/>
          <p:nvPr/>
        </p:nvSpPr>
        <p:spPr>
          <a:xfrm>
            <a:off x="20834178" y="10596233"/>
            <a:ext cx="538930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12803F-7EC3-1BC1-5118-9FAF1006241B}"/>
              </a:ext>
            </a:extLst>
          </p:cNvPr>
          <p:cNvSpPr txBox="1"/>
          <p:nvPr/>
        </p:nvSpPr>
        <p:spPr>
          <a:xfrm>
            <a:off x="23319749" y="10596233"/>
            <a:ext cx="1119217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0A0B21-BEA2-1F6F-7A23-7397E824CEF1}"/>
              </a:ext>
            </a:extLst>
          </p:cNvPr>
          <p:cNvSpPr txBox="1"/>
          <p:nvPr/>
        </p:nvSpPr>
        <p:spPr>
          <a:xfrm>
            <a:off x="26143633" y="10596233"/>
            <a:ext cx="986167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1419F3-A4A0-49FA-5040-65187CEDCAE8}"/>
              </a:ext>
            </a:extLst>
          </p:cNvPr>
          <p:cNvSpPr txBox="1"/>
          <p:nvPr/>
        </p:nvSpPr>
        <p:spPr>
          <a:xfrm>
            <a:off x="4172225" y="13186015"/>
            <a:ext cx="965329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S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80523E-5A2E-ACF2-6F5E-1041FF292D17}"/>
              </a:ext>
            </a:extLst>
          </p:cNvPr>
          <p:cNvSpPr txBox="1"/>
          <p:nvPr/>
        </p:nvSpPr>
        <p:spPr>
          <a:xfrm>
            <a:off x="6898672" y="13190692"/>
            <a:ext cx="1075936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D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213E36-198F-CF69-2532-7DA1B1B14422}"/>
              </a:ext>
            </a:extLst>
          </p:cNvPr>
          <p:cNvSpPr txBox="1"/>
          <p:nvPr/>
        </p:nvSpPr>
        <p:spPr>
          <a:xfrm>
            <a:off x="12333451" y="13186015"/>
            <a:ext cx="1096775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G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89F1AF-100E-6546-AA7C-DA2F32D7E8F8}"/>
              </a:ext>
            </a:extLst>
          </p:cNvPr>
          <p:cNvSpPr txBox="1"/>
          <p:nvPr/>
        </p:nvSpPr>
        <p:spPr>
          <a:xfrm>
            <a:off x="9675425" y="13190692"/>
            <a:ext cx="898003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F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099EF4-558E-FB63-6E56-E19547176EF8}"/>
              </a:ext>
            </a:extLst>
          </p:cNvPr>
          <p:cNvSpPr txBox="1"/>
          <p:nvPr/>
        </p:nvSpPr>
        <p:spPr>
          <a:xfrm>
            <a:off x="15091275" y="13209823"/>
            <a:ext cx="1075936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H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7EF8A9-CF46-09C7-16ED-64777030B189}"/>
              </a:ext>
            </a:extLst>
          </p:cNvPr>
          <p:cNvSpPr txBox="1"/>
          <p:nvPr/>
        </p:nvSpPr>
        <p:spPr>
          <a:xfrm>
            <a:off x="26108294" y="13101330"/>
            <a:ext cx="1029449" cy="18231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11247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↵</a:t>
            </a:r>
            <a:endParaRPr lang="en" altLang="zh-CN" sz="9373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69E0B0-CEF2-A462-6FB5-DEA0E7DA46C6}"/>
              </a:ext>
            </a:extLst>
          </p:cNvPr>
          <p:cNvSpPr txBox="1"/>
          <p:nvPr/>
        </p:nvSpPr>
        <p:spPr>
          <a:xfrm>
            <a:off x="17904256" y="13186015"/>
            <a:ext cx="853119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J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C840016-FB03-688F-A018-A5CFF2B2A950}"/>
              </a:ext>
            </a:extLst>
          </p:cNvPr>
          <p:cNvSpPr txBox="1"/>
          <p:nvPr/>
        </p:nvSpPr>
        <p:spPr>
          <a:xfrm>
            <a:off x="20523197" y="13209823"/>
            <a:ext cx="1051891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K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3936B0-C0DE-11F0-C653-7D1686B6D27F}"/>
              </a:ext>
            </a:extLst>
          </p:cNvPr>
          <p:cNvSpPr txBox="1"/>
          <p:nvPr/>
        </p:nvSpPr>
        <p:spPr>
          <a:xfrm>
            <a:off x="23380850" y="13209823"/>
            <a:ext cx="898003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L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1A895D-3610-CA9A-7281-442DD1DFEDF8}"/>
              </a:ext>
            </a:extLst>
          </p:cNvPr>
          <p:cNvSpPr txBox="1"/>
          <p:nvPr/>
        </p:nvSpPr>
        <p:spPr>
          <a:xfrm>
            <a:off x="1445820" y="15705585"/>
            <a:ext cx="963725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Z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0223A7-4712-7F52-B430-75CDA674002A}"/>
              </a:ext>
            </a:extLst>
          </p:cNvPr>
          <p:cNvSpPr txBox="1"/>
          <p:nvPr/>
        </p:nvSpPr>
        <p:spPr>
          <a:xfrm>
            <a:off x="4140755" y="15688022"/>
            <a:ext cx="986167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X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570CB8B-92B9-47DD-FE4C-D1789616796C}"/>
              </a:ext>
            </a:extLst>
          </p:cNvPr>
          <p:cNvSpPr txBox="1"/>
          <p:nvPr/>
        </p:nvSpPr>
        <p:spPr>
          <a:xfrm>
            <a:off x="6871795" y="15688022"/>
            <a:ext cx="1075936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C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1B772B-15B4-7C82-5957-E39B4BDF378F}"/>
              </a:ext>
            </a:extLst>
          </p:cNvPr>
          <p:cNvSpPr txBox="1"/>
          <p:nvPr/>
        </p:nvSpPr>
        <p:spPr>
          <a:xfrm>
            <a:off x="9679615" y="15688022"/>
            <a:ext cx="941283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V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3C51E3-50BC-437A-83E1-2B107C30EF8F}"/>
              </a:ext>
            </a:extLst>
          </p:cNvPr>
          <p:cNvSpPr txBox="1"/>
          <p:nvPr/>
        </p:nvSpPr>
        <p:spPr>
          <a:xfrm>
            <a:off x="12366184" y="15688022"/>
            <a:ext cx="1031051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B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97050F-A31F-AA2D-BAB4-F91565B2E81D}"/>
              </a:ext>
            </a:extLst>
          </p:cNvPr>
          <p:cNvSpPr txBox="1"/>
          <p:nvPr/>
        </p:nvSpPr>
        <p:spPr>
          <a:xfrm>
            <a:off x="15081310" y="15688022"/>
            <a:ext cx="1075936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N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C4A7EC-0591-380A-5201-268956D6797C}"/>
              </a:ext>
            </a:extLst>
          </p:cNvPr>
          <p:cNvSpPr txBox="1"/>
          <p:nvPr/>
        </p:nvSpPr>
        <p:spPr>
          <a:xfrm>
            <a:off x="17730894" y="15688022"/>
            <a:ext cx="1274708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</a:rPr>
              <a:t>M</a:t>
            </a:r>
            <a:endParaRPr lang="en" altLang="zh-CN" sz="9373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F08CD7-A626-31CE-F322-06383834A7B0}"/>
              </a:ext>
            </a:extLst>
          </p:cNvPr>
          <p:cNvSpPr txBox="1"/>
          <p:nvPr/>
        </p:nvSpPr>
        <p:spPr>
          <a:xfrm>
            <a:off x="19811126" y="15826854"/>
            <a:ext cx="2573140" cy="11741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703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PgUp</a:t>
            </a:r>
            <a:endParaRPr lang="en" altLang="zh-CN" sz="9373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AB7CE-99DE-6FB3-23C3-88E52F407DEC}"/>
              </a:ext>
            </a:extLst>
          </p:cNvPr>
          <p:cNvSpPr txBox="1"/>
          <p:nvPr/>
        </p:nvSpPr>
        <p:spPr>
          <a:xfrm>
            <a:off x="4188864" y="18179986"/>
            <a:ext cx="922047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⇧</a:t>
            </a:r>
            <a:endParaRPr lang="zh-CN" altLang="en-US" sz="9373" b="1" dirty="0">
              <a:latin typeface="Helvetica Neue" panose="02000503000000020004" pitchFamily="2" charset="0"/>
              <a:ea typeface="Alibaba PuHuiTi H" pitchFamily="18" charset="-122"/>
              <a:cs typeface="Helvetica Neue" panose="02000503000000020004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15CCDC-9EF7-E897-2E31-A20F86A9AAD2}"/>
              </a:ext>
            </a:extLst>
          </p:cNvPr>
          <p:cNvSpPr txBox="1"/>
          <p:nvPr/>
        </p:nvSpPr>
        <p:spPr>
          <a:xfrm>
            <a:off x="6952501" y="18182633"/>
            <a:ext cx="922047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⇪</a:t>
            </a:r>
            <a:endParaRPr lang="zh-CN" altLang="en-US" sz="9373" dirty="0">
              <a:latin typeface="Helvetica Neue" panose="02000503000000020004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B381BA-FA32-E58A-3FC0-214C4D8FB90C}"/>
              </a:ext>
            </a:extLst>
          </p:cNvPr>
          <p:cNvSpPr txBox="1"/>
          <p:nvPr/>
        </p:nvSpPr>
        <p:spPr>
          <a:xfrm>
            <a:off x="9265279" y="18373414"/>
            <a:ext cx="1747594" cy="12823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7733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esc</a:t>
            </a:r>
            <a:endParaRPr lang="zh-CN" altLang="en-US" sz="9373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173567A-5232-2BFF-A42F-544007C2ED5F}"/>
              </a:ext>
            </a:extLst>
          </p:cNvPr>
          <p:cNvSpPr txBox="1"/>
          <p:nvPr/>
        </p:nvSpPr>
        <p:spPr>
          <a:xfrm>
            <a:off x="15307478" y="18104745"/>
            <a:ext cx="619080" cy="16789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1031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.</a:t>
            </a:r>
            <a:endParaRPr lang="zh-CN" altLang="en-US" sz="9373" dirty="0">
              <a:latin typeface="Helvetica Neue" panose="02000503000000020004" pitchFamily="2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2A4934-3D9A-8E13-7A20-3A890C6A3087}"/>
              </a:ext>
            </a:extLst>
          </p:cNvPr>
          <p:cNvSpPr txBox="1"/>
          <p:nvPr/>
        </p:nvSpPr>
        <p:spPr>
          <a:xfrm>
            <a:off x="17672273" y="17677027"/>
            <a:ext cx="1375698" cy="18231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11247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␣</a:t>
            </a:r>
            <a:endParaRPr lang="zh-CN" altLang="en-US" sz="11247" dirty="0">
              <a:latin typeface="Helvetica Neue" panose="02000503000000020004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C7FC916-000A-693D-0E3D-FC661ACE35F8}"/>
              </a:ext>
            </a:extLst>
          </p:cNvPr>
          <p:cNvSpPr txBox="1"/>
          <p:nvPr/>
        </p:nvSpPr>
        <p:spPr>
          <a:xfrm>
            <a:off x="23146060" y="18240819"/>
            <a:ext cx="1386918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9373" dirty="0">
              <a:latin typeface="Helvetica Neue" panose="02000503000000020004" pitchFamily="2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1E8206-4B89-86EB-6CE5-461233CC0478}"/>
              </a:ext>
            </a:extLst>
          </p:cNvPr>
          <p:cNvSpPr txBox="1"/>
          <p:nvPr/>
        </p:nvSpPr>
        <p:spPr>
          <a:xfrm>
            <a:off x="25323157" y="15823467"/>
            <a:ext cx="2553904" cy="11741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703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PgDn</a:t>
            </a:r>
            <a:endParaRPr lang="en" altLang="zh-CN" sz="9373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A499CDD-71AA-52C2-BC57-2446E5DC4E59}"/>
              </a:ext>
            </a:extLst>
          </p:cNvPr>
          <p:cNvSpPr txBox="1"/>
          <p:nvPr/>
        </p:nvSpPr>
        <p:spPr>
          <a:xfrm rot="5400000">
            <a:off x="20286200" y="18220178"/>
            <a:ext cx="1386918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9373" dirty="0">
              <a:latin typeface="Helvetica Neue" panose="02000503000000020004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A32068D-D1B3-C44E-CC46-93D310BE9B30}"/>
              </a:ext>
            </a:extLst>
          </p:cNvPr>
          <p:cNvSpPr txBox="1"/>
          <p:nvPr/>
        </p:nvSpPr>
        <p:spPr>
          <a:xfrm rot="16200000">
            <a:off x="25974276" y="18194758"/>
            <a:ext cx="1386918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9373" dirty="0">
              <a:latin typeface="Helvetica Neue" panose="02000503000000020004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4E7B833-84A7-9C67-B03C-37E40F7D5C49}"/>
              </a:ext>
            </a:extLst>
          </p:cNvPr>
          <p:cNvSpPr txBox="1"/>
          <p:nvPr/>
        </p:nvSpPr>
        <p:spPr>
          <a:xfrm>
            <a:off x="17373533" y="8289240"/>
            <a:ext cx="7423827" cy="11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行程 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游戏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时间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A42EE9-7285-8E6E-2DDE-29C5D092F4BF}"/>
              </a:ext>
            </a:extLst>
          </p:cNvPr>
          <p:cNvSpPr txBox="1"/>
          <p:nvPr/>
        </p:nvSpPr>
        <p:spPr>
          <a:xfrm>
            <a:off x="11908497" y="18420518"/>
            <a:ext cx="1999265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altLang="zh-CN" sz="703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sym</a:t>
            </a:r>
            <a:endParaRPr lang="zh-CN" altLang="en-US" sz="6327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2AC7BB-F1C0-0CCF-AE7D-2C2963CAEFAE}"/>
              </a:ext>
            </a:extLst>
          </p:cNvPr>
          <p:cNvSpPr txBox="1"/>
          <p:nvPr/>
        </p:nvSpPr>
        <p:spPr>
          <a:xfrm rot="10800000">
            <a:off x="23146383" y="15725321"/>
            <a:ext cx="1386918" cy="1534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" altLang="zh-CN" sz="9373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9373" dirty="0">
              <a:latin typeface="Helvetica Neue" panose="02000503000000020004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CBE7FC-47C8-6470-3ECF-F54F1CEAE14F}"/>
              </a:ext>
            </a:extLst>
          </p:cNvPr>
          <p:cNvSpPr txBox="1"/>
          <p:nvPr/>
        </p:nvSpPr>
        <p:spPr>
          <a:xfrm>
            <a:off x="948279" y="8290342"/>
            <a:ext cx="7423827" cy="11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电源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发音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  </a:t>
            </a:r>
            <a:r>
              <a:rPr lang="en-US" altLang="zh-CN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报时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3F9D74-4F81-6018-6530-E8A1E64ABCED}"/>
              </a:ext>
            </a:extLst>
          </p:cNvPr>
          <p:cNvSpPr txBox="1"/>
          <p:nvPr/>
        </p:nvSpPr>
        <p:spPr>
          <a:xfrm>
            <a:off x="25572581" y="8298254"/>
            <a:ext cx="1973617" cy="11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7088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7849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6CEA-629C-E5CD-5EB6-0BEE0E7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DC60A2-87BC-17E9-9F7D-4175A3987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79" y="-1"/>
            <a:ext cx="20520025" cy="20520025"/>
          </a:xfrm>
        </p:spPr>
      </p:pic>
    </p:spTree>
    <p:extLst>
      <p:ext uri="{BB962C8B-B14F-4D97-AF65-F5344CB8AC3E}">
        <p14:creationId xmlns:p14="http://schemas.microsoft.com/office/powerpoint/2010/main" val="5886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7F51C-E163-070D-2A46-99A6563A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3165D1C-D948-A0F3-7C2F-20BD4DEC7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302268"/>
              </p:ext>
            </p:extLst>
          </p:nvPr>
        </p:nvGraphicFramePr>
        <p:xfrm>
          <a:off x="-1" y="5801956"/>
          <a:ext cx="28260680" cy="1157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20">
                  <a:extLst>
                    <a:ext uri="{9D8B030D-6E8A-4147-A177-3AD203B41FA5}">
                      <a16:colId xmlns:a16="http://schemas.microsoft.com/office/drawing/2014/main" val="1232871714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3191323551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2052934404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2692203000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2105288800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1832658585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112553421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840313944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4276768426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3466659328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2110554946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992554461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542499309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242023557"/>
                    </a:ext>
                  </a:extLst>
                </a:gridCol>
              </a:tblGrid>
              <a:tr h="212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`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1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2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3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4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5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6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7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8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9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0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_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=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Del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extLst>
                  <a:ext uri="{0D108BD9-81ED-4DB2-BD59-A6C34878D82A}">
                    <a16:rowId xmlns:a16="http://schemas.microsoft.com/office/drawing/2014/main" val="254030097"/>
                  </a:ext>
                </a:extLst>
              </a:tr>
              <a:tr h="212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tab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Q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W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E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R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T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Y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U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I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O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P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[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]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\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extLst>
                  <a:ext uri="{0D108BD9-81ED-4DB2-BD59-A6C34878D82A}">
                    <a16:rowId xmlns:a16="http://schemas.microsoft.com/office/drawing/2014/main" val="771241706"/>
                  </a:ext>
                </a:extLst>
              </a:tr>
              <a:tr h="212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 err="1"/>
                        <a:t>Fn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 err="1"/>
                        <a:t>Zh</a:t>
                      </a:r>
                      <a:r>
                        <a:rPr lang="en-US" altLang="zh-CN" sz="6500" dirty="0"/>
                        <a:t>/En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A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S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D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F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G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H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J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K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L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;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‘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Enter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extLst>
                  <a:ext uri="{0D108BD9-81ED-4DB2-BD59-A6C34878D82A}">
                    <a16:rowId xmlns:a16="http://schemas.microsoft.com/office/drawing/2014/main" val="3936026186"/>
                  </a:ext>
                </a:extLst>
              </a:tr>
              <a:tr h="212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ctrl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opt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alt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Z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X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C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V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B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N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M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,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.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/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500" dirty="0"/>
                        <a:t>Space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extLst>
                  <a:ext uri="{0D108BD9-81ED-4DB2-BD59-A6C34878D82A}">
                    <a16:rowId xmlns:a16="http://schemas.microsoft.com/office/drawing/2014/main" val="2480119987"/>
                  </a:ext>
                </a:extLst>
              </a:tr>
              <a:tr h="2123600">
                <a:tc>
                  <a:txBody>
                    <a:bodyPr/>
                    <a:lstStyle/>
                    <a:p>
                      <a:pPr algn="ctr"/>
                      <a:r>
                        <a:rPr lang="en" altLang="zh-CN" sz="6500" dirty="0"/>
                        <a:t>^⌘⌥⇧⇧</a:t>
                      </a:r>
                    </a:p>
                    <a:p>
                      <a:pPr algn="ctr"/>
                      <a:r>
                        <a:rPr lang="en" altLang="zh-CN" sz="6500" dirty="0"/>
                        <a:t>⌃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6500" dirty="0"/>
                        <a:t>⌫</a:t>
                      </a:r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500" dirty="0"/>
                    </a:p>
                  </a:txBody>
                  <a:tcPr marL="107135" marR="107135" marT="53568" marB="53568" anchor="ctr"/>
                </a:tc>
                <a:extLst>
                  <a:ext uri="{0D108BD9-81ED-4DB2-BD59-A6C34878D82A}">
                    <a16:rowId xmlns:a16="http://schemas.microsoft.com/office/drawing/2014/main" val="130061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9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859274B6-E700-C723-5AD8-2F5989FC4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" y="-23126"/>
            <a:ext cx="28286257" cy="20566275"/>
          </a:xfr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D287E22-1B75-460B-01CF-8CFBE4FB5D8B}"/>
              </a:ext>
            </a:extLst>
          </p:cNvPr>
          <p:cNvSpPr/>
          <p:nvPr/>
        </p:nvSpPr>
        <p:spPr>
          <a:xfrm>
            <a:off x="-377282" y="-411058"/>
            <a:ext cx="754563" cy="82211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6E2D1F-7C13-63D6-B4A2-B2D7C9AE77E2}"/>
              </a:ext>
            </a:extLst>
          </p:cNvPr>
          <p:cNvSpPr/>
          <p:nvPr/>
        </p:nvSpPr>
        <p:spPr>
          <a:xfrm>
            <a:off x="-377282" y="20108967"/>
            <a:ext cx="754563" cy="82211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574B26-CBFA-F638-7141-5FB386EBE374}"/>
              </a:ext>
            </a:extLst>
          </p:cNvPr>
          <p:cNvSpPr/>
          <p:nvPr/>
        </p:nvSpPr>
        <p:spPr>
          <a:xfrm>
            <a:off x="27883393" y="-338761"/>
            <a:ext cx="754563" cy="82211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130AEE5-F419-1546-4C1D-29479B0D5C82}"/>
              </a:ext>
            </a:extLst>
          </p:cNvPr>
          <p:cNvSpPr/>
          <p:nvPr/>
        </p:nvSpPr>
        <p:spPr>
          <a:xfrm>
            <a:off x="27883392" y="20108967"/>
            <a:ext cx="754563" cy="82211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109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EE3EB5-EACA-9BD5-6590-601C18168221}"/>
              </a:ext>
            </a:extLst>
          </p:cNvPr>
          <p:cNvSpPr txBox="1"/>
          <p:nvPr/>
        </p:nvSpPr>
        <p:spPr>
          <a:xfrm>
            <a:off x="715897" y="17571503"/>
            <a:ext cx="21350717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帮助  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电源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发音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 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报时 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英汉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名片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 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计算  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行程 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游戏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时间  </a:t>
            </a:r>
            <a:r>
              <a:rPr lang="en-US" altLang="zh-CN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</a:t>
            </a:r>
            <a:r>
              <a:rPr lang="zh-CN" altLang="en-US" sz="560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网络</a:t>
            </a:r>
            <a:endParaRPr lang="zh-CN" altLang="en-US" sz="5600" dirty="0">
              <a:latin typeface="Helvetica Neue" panose="02000503000000020004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69C7B5-8807-02B3-69F6-23B2E0BF1FFC}"/>
              </a:ext>
            </a:extLst>
          </p:cNvPr>
          <p:cNvSpPr txBox="1"/>
          <p:nvPr/>
        </p:nvSpPr>
        <p:spPr>
          <a:xfrm>
            <a:off x="692553" y="11956991"/>
            <a:ext cx="30397046" cy="103489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Tab  Q</a:t>
            </a:r>
            <a:r>
              <a:rPr lang="zh-CN" altLang="en-US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  </a:t>
            </a:r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W   E   R   T   Y   U   I   O   P   [   ]   \</a:t>
            </a:r>
            <a:endParaRPr lang="en" altLang="zh-CN" sz="7500" b="1" spc="-300" dirty="0"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F86B7-3EF7-5528-F1ED-992B956FC489}"/>
              </a:ext>
            </a:extLst>
          </p:cNvPr>
          <p:cNvSpPr txBox="1"/>
          <p:nvPr/>
        </p:nvSpPr>
        <p:spPr>
          <a:xfrm>
            <a:off x="692552" y="10009183"/>
            <a:ext cx="30397047" cy="12464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`   1   2</a:t>
            </a:r>
            <a:r>
              <a:rPr lang="zh-CN" altLang="en-US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  </a:t>
            </a:r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3   4   5   6   7   8   9   0   _   =  ⌫</a:t>
            </a:r>
            <a:endParaRPr lang="en" altLang="zh-CN" sz="7500" b="1" spc="-300" dirty="0">
              <a:latin typeface="Consolas" panose="020B0609020204030204" pitchFamily="49" charset="0"/>
              <a:ea typeface="Helvetica Neue" panose="020005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72257C-1F17-99B3-2151-11C574492336}"/>
              </a:ext>
            </a:extLst>
          </p:cNvPr>
          <p:cNvSpPr txBox="1"/>
          <p:nvPr/>
        </p:nvSpPr>
        <p:spPr>
          <a:xfrm>
            <a:off x="631593" y="13853469"/>
            <a:ext cx="27921924" cy="103489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CN" sz="7500" b="1" spc="-300" dirty="0" err="1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Fn</a:t>
            </a:r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  ⇪</a:t>
            </a:r>
            <a:r>
              <a:rPr lang="zh-CN" altLang="en-US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zh-CN" altLang="en-US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A   S   D   F   G   H   J   K   L   ;   '   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0D9F02-E3B9-8693-484A-7FED78A6E80D}"/>
              </a:ext>
            </a:extLst>
          </p:cNvPr>
          <p:cNvSpPr txBox="1"/>
          <p:nvPr/>
        </p:nvSpPr>
        <p:spPr>
          <a:xfrm>
            <a:off x="758592" y="15712486"/>
            <a:ext cx="29751887" cy="103489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^   ⌥</a:t>
            </a:r>
            <a:r>
              <a:rPr lang="zh-CN" altLang="en-US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</a:t>
            </a:r>
            <a:r>
              <a:rPr lang="en-US" altLang="zh-CN" sz="75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⌘  Z   X   C   V   B   N   M   ,   .   /   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AFEA68-20D1-9428-326D-5E0B3422D4E3}"/>
              </a:ext>
            </a:extLst>
          </p:cNvPr>
          <p:cNvSpPr txBox="1"/>
          <p:nvPr/>
        </p:nvSpPr>
        <p:spPr>
          <a:xfrm>
            <a:off x="24431323" y="17571503"/>
            <a:ext cx="348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" altLang="zh-CN" sz="56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▲ </a:t>
            </a:r>
            <a:r>
              <a:rPr lang="en-US" altLang="zh-CN" sz="5600" b="1" spc="-300" dirty="0">
                <a:latin typeface="Consolas" panose="020B0609020204030204" pitchFamily="49" charset="0"/>
                <a:ea typeface="Helvetica Neue" panose="02000503000000020004" pitchFamily="2" charset="0"/>
                <a:cs typeface="Consolas" panose="020B0609020204030204" pitchFamily="49" charset="0"/>
              </a:rPr>
              <a:t>   </a:t>
            </a:r>
            <a:r>
              <a:rPr lang="en" altLang="zh-CN" sz="5600" b="1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▼</a:t>
            </a:r>
            <a:endParaRPr lang="zh-CN" altLang="en-US" sz="5600" dirty="0">
              <a:latin typeface="Helvetica Neue" panose="02000503000000020004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3F382D-0F47-6391-6EA5-F657EC6629F3}"/>
              </a:ext>
            </a:extLst>
          </p:cNvPr>
          <p:cNvSpPr txBox="1"/>
          <p:nvPr/>
        </p:nvSpPr>
        <p:spPr>
          <a:xfrm>
            <a:off x="22541285" y="17290296"/>
            <a:ext cx="653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altLang="zh-CN" sz="6600" spc="-300" dirty="0"/>
              <a:t>␣</a:t>
            </a:r>
            <a:endParaRPr lang="zh-CN" altLang="en-US" sz="5600" dirty="0"/>
          </a:p>
        </p:txBody>
      </p:sp>
    </p:spTree>
    <p:extLst>
      <p:ext uri="{BB962C8B-B14F-4D97-AF65-F5344CB8AC3E}">
        <p14:creationId xmlns:p14="http://schemas.microsoft.com/office/powerpoint/2010/main" val="42270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698</TotalTime>
  <Words>185</Words>
  <Application>Microsoft Macintosh PowerPoint</Application>
  <PresentationFormat>自定义</PresentationFormat>
  <Paragraphs>111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Alibaba PuHuiTi B</vt:lpstr>
      <vt:lpstr>PingFang SC Medium</vt:lpstr>
      <vt:lpstr>Arial</vt:lpstr>
      <vt:lpstr>Calibri</vt:lpstr>
      <vt:lpstr>Calibri Light</vt:lpstr>
      <vt:lpstr>Consolas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60</cp:revision>
  <dcterms:created xsi:type="dcterms:W3CDTF">2024-05-22T08:05:56Z</dcterms:created>
  <dcterms:modified xsi:type="dcterms:W3CDTF">2024-06-18T16:53:17Z</dcterms:modified>
</cp:coreProperties>
</file>