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4120475" cy="22320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74"/>
  </p:normalViewPr>
  <p:slideViewPr>
    <p:cSldViewPr snapToGrid="0">
      <p:cViewPr>
        <p:scale>
          <a:sx n="45" d="100"/>
          <a:sy n="45" d="100"/>
        </p:scale>
        <p:origin x="1168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7990-2C8D-6748-AB2A-2063CE69BB71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62125" y="1143000"/>
            <a:ext cx="3333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92985-9B62-CB44-B545-08E43B1DA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45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1114562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2229124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3343686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4458249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5572811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6687373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7801935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8916497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92985-9B62-CB44-B545-08E43B1DAF0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46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036" y="3652876"/>
            <a:ext cx="20502404" cy="7770754"/>
          </a:xfrm>
        </p:spPr>
        <p:txBody>
          <a:bodyPr anchor="b"/>
          <a:lstStyle>
            <a:lvl1pPr algn="ctr">
              <a:defRPr sz="158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11723300"/>
            <a:ext cx="18090356" cy="5388892"/>
          </a:xfrm>
        </p:spPr>
        <p:txBody>
          <a:bodyPr/>
          <a:lstStyle>
            <a:lvl1pPr marL="0" indent="0" algn="ctr">
              <a:buNone/>
              <a:defRPr sz="6331"/>
            </a:lvl1pPr>
            <a:lvl2pPr marL="1206002" indent="0" algn="ctr">
              <a:buNone/>
              <a:defRPr sz="5276"/>
            </a:lvl2pPr>
            <a:lvl3pPr marL="2412004" indent="0" algn="ctr">
              <a:buNone/>
              <a:defRPr sz="4748"/>
            </a:lvl3pPr>
            <a:lvl4pPr marL="3618006" indent="0" algn="ctr">
              <a:buNone/>
              <a:defRPr sz="4220"/>
            </a:lvl4pPr>
            <a:lvl5pPr marL="4824009" indent="0" algn="ctr">
              <a:buNone/>
              <a:defRPr sz="4220"/>
            </a:lvl5pPr>
            <a:lvl6pPr marL="6030011" indent="0" algn="ctr">
              <a:buNone/>
              <a:defRPr sz="4220"/>
            </a:lvl6pPr>
            <a:lvl7pPr marL="7236013" indent="0" algn="ctr">
              <a:buNone/>
              <a:defRPr sz="4220"/>
            </a:lvl7pPr>
            <a:lvl8pPr marL="8442015" indent="0" algn="ctr">
              <a:buNone/>
              <a:defRPr sz="4220"/>
            </a:lvl8pPr>
            <a:lvl9pPr marL="9648017" indent="0" algn="ctr">
              <a:buNone/>
              <a:defRPr sz="42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8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7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6" y="1188347"/>
            <a:ext cx="5200977" cy="189153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4" y="1188347"/>
            <a:ext cx="15301426" cy="189153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03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62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1" y="5564569"/>
            <a:ext cx="20803910" cy="9284602"/>
          </a:xfrm>
        </p:spPr>
        <p:txBody>
          <a:bodyPr anchor="b"/>
          <a:lstStyle>
            <a:lvl1pPr>
              <a:defRPr sz="158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1" y="14937007"/>
            <a:ext cx="20803910" cy="4882553"/>
          </a:xfrm>
        </p:spPr>
        <p:txBody>
          <a:bodyPr/>
          <a:lstStyle>
            <a:lvl1pPr marL="0" indent="0">
              <a:buNone/>
              <a:defRPr sz="6331">
                <a:solidFill>
                  <a:schemeClr val="tx1"/>
                </a:solidFill>
              </a:defRPr>
            </a:lvl1pPr>
            <a:lvl2pPr marL="1206002" indent="0">
              <a:buNone/>
              <a:defRPr sz="5276">
                <a:solidFill>
                  <a:schemeClr val="tx1">
                    <a:tint val="75000"/>
                  </a:schemeClr>
                </a:solidFill>
              </a:defRPr>
            </a:lvl2pPr>
            <a:lvl3pPr marL="2412004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3pPr>
            <a:lvl4pPr marL="3618006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4pPr>
            <a:lvl5pPr marL="4824009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5pPr>
            <a:lvl6pPr marL="6030011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6pPr>
            <a:lvl7pPr marL="7236013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7pPr>
            <a:lvl8pPr marL="8442015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8pPr>
            <a:lvl9pPr marL="9648017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4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5941733"/>
            <a:ext cx="10251202" cy="141619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5941733"/>
            <a:ext cx="10251202" cy="141619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62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1188351"/>
            <a:ext cx="20803910" cy="43142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7" y="5471563"/>
            <a:ext cx="10204090" cy="2681528"/>
          </a:xfrm>
        </p:spPr>
        <p:txBody>
          <a:bodyPr anchor="b"/>
          <a:lstStyle>
            <a:lvl1pPr marL="0" indent="0">
              <a:buNone/>
              <a:defRPr sz="6331" b="1"/>
            </a:lvl1pPr>
            <a:lvl2pPr marL="1206002" indent="0">
              <a:buNone/>
              <a:defRPr sz="5276" b="1"/>
            </a:lvl2pPr>
            <a:lvl3pPr marL="2412004" indent="0">
              <a:buNone/>
              <a:defRPr sz="4748" b="1"/>
            </a:lvl3pPr>
            <a:lvl4pPr marL="3618006" indent="0">
              <a:buNone/>
              <a:defRPr sz="4220" b="1"/>
            </a:lvl4pPr>
            <a:lvl5pPr marL="4824009" indent="0">
              <a:buNone/>
              <a:defRPr sz="4220" b="1"/>
            </a:lvl5pPr>
            <a:lvl6pPr marL="6030011" indent="0">
              <a:buNone/>
              <a:defRPr sz="4220" b="1"/>
            </a:lvl6pPr>
            <a:lvl7pPr marL="7236013" indent="0">
              <a:buNone/>
              <a:defRPr sz="4220" b="1"/>
            </a:lvl7pPr>
            <a:lvl8pPr marL="8442015" indent="0">
              <a:buNone/>
              <a:defRPr sz="4220" b="1"/>
            </a:lvl8pPr>
            <a:lvl9pPr marL="9648017" indent="0">
              <a:buNone/>
              <a:defRPr sz="42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7" y="8153091"/>
            <a:ext cx="10204090" cy="119919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2" y="5471563"/>
            <a:ext cx="10254344" cy="2681528"/>
          </a:xfrm>
        </p:spPr>
        <p:txBody>
          <a:bodyPr anchor="b"/>
          <a:lstStyle>
            <a:lvl1pPr marL="0" indent="0">
              <a:buNone/>
              <a:defRPr sz="6331" b="1"/>
            </a:lvl1pPr>
            <a:lvl2pPr marL="1206002" indent="0">
              <a:buNone/>
              <a:defRPr sz="5276" b="1"/>
            </a:lvl2pPr>
            <a:lvl3pPr marL="2412004" indent="0">
              <a:buNone/>
              <a:defRPr sz="4748" b="1"/>
            </a:lvl3pPr>
            <a:lvl4pPr marL="3618006" indent="0">
              <a:buNone/>
              <a:defRPr sz="4220" b="1"/>
            </a:lvl4pPr>
            <a:lvl5pPr marL="4824009" indent="0">
              <a:buNone/>
              <a:defRPr sz="4220" b="1"/>
            </a:lvl5pPr>
            <a:lvl6pPr marL="6030011" indent="0">
              <a:buNone/>
              <a:defRPr sz="4220" b="1"/>
            </a:lvl6pPr>
            <a:lvl7pPr marL="7236013" indent="0">
              <a:buNone/>
              <a:defRPr sz="4220" b="1"/>
            </a:lvl7pPr>
            <a:lvl8pPr marL="8442015" indent="0">
              <a:buNone/>
              <a:defRPr sz="4220" b="1"/>
            </a:lvl8pPr>
            <a:lvl9pPr marL="9648017" indent="0">
              <a:buNone/>
              <a:defRPr sz="42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2" y="8153091"/>
            <a:ext cx="10254344" cy="119919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22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50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6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1488017"/>
            <a:ext cx="7779481" cy="5208058"/>
          </a:xfrm>
        </p:spPr>
        <p:txBody>
          <a:bodyPr anchor="b"/>
          <a:lstStyle>
            <a:lvl1pPr>
              <a:defRPr sz="84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3213708"/>
            <a:ext cx="12210990" cy="15861844"/>
          </a:xfrm>
        </p:spPr>
        <p:txBody>
          <a:bodyPr/>
          <a:lstStyle>
            <a:lvl1pPr>
              <a:defRPr sz="8441"/>
            </a:lvl1pPr>
            <a:lvl2pPr>
              <a:defRPr sz="7386"/>
            </a:lvl2pPr>
            <a:lvl3pPr>
              <a:defRPr sz="6331"/>
            </a:lvl3pPr>
            <a:lvl4pPr>
              <a:defRPr sz="5276"/>
            </a:lvl4pPr>
            <a:lvl5pPr>
              <a:defRPr sz="5276"/>
            </a:lvl5pPr>
            <a:lvl6pPr>
              <a:defRPr sz="5276"/>
            </a:lvl6pPr>
            <a:lvl7pPr>
              <a:defRPr sz="5276"/>
            </a:lvl7pPr>
            <a:lvl8pPr>
              <a:defRPr sz="5276"/>
            </a:lvl8pPr>
            <a:lvl9pPr>
              <a:defRPr sz="527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4" y="6696075"/>
            <a:ext cx="7779481" cy="12405307"/>
          </a:xfrm>
        </p:spPr>
        <p:txBody>
          <a:bodyPr/>
          <a:lstStyle>
            <a:lvl1pPr marL="0" indent="0">
              <a:buNone/>
              <a:defRPr sz="4220"/>
            </a:lvl1pPr>
            <a:lvl2pPr marL="1206002" indent="0">
              <a:buNone/>
              <a:defRPr sz="3693"/>
            </a:lvl2pPr>
            <a:lvl3pPr marL="2412004" indent="0">
              <a:buNone/>
              <a:defRPr sz="3165"/>
            </a:lvl3pPr>
            <a:lvl4pPr marL="3618006" indent="0">
              <a:buNone/>
              <a:defRPr sz="2638"/>
            </a:lvl4pPr>
            <a:lvl5pPr marL="4824009" indent="0">
              <a:buNone/>
              <a:defRPr sz="2638"/>
            </a:lvl5pPr>
            <a:lvl6pPr marL="6030011" indent="0">
              <a:buNone/>
              <a:defRPr sz="2638"/>
            </a:lvl6pPr>
            <a:lvl7pPr marL="7236013" indent="0">
              <a:buNone/>
              <a:defRPr sz="2638"/>
            </a:lvl7pPr>
            <a:lvl8pPr marL="8442015" indent="0">
              <a:buNone/>
              <a:defRPr sz="2638"/>
            </a:lvl8pPr>
            <a:lvl9pPr marL="9648017" indent="0">
              <a:buNone/>
              <a:defRPr sz="26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2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1488017"/>
            <a:ext cx="7779481" cy="5208058"/>
          </a:xfrm>
        </p:spPr>
        <p:txBody>
          <a:bodyPr anchor="b"/>
          <a:lstStyle>
            <a:lvl1pPr>
              <a:defRPr sz="84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3213708"/>
            <a:ext cx="12210990" cy="15861844"/>
          </a:xfrm>
        </p:spPr>
        <p:txBody>
          <a:bodyPr anchor="t"/>
          <a:lstStyle>
            <a:lvl1pPr marL="0" indent="0">
              <a:buNone/>
              <a:defRPr sz="8441"/>
            </a:lvl1pPr>
            <a:lvl2pPr marL="1206002" indent="0">
              <a:buNone/>
              <a:defRPr sz="7386"/>
            </a:lvl2pPr>
            <a:lvl3pPr marL="2412004" indent="0">
              <a:buNone/>
              <a:defRPr sz="6331"/>
            </a:lvl3pPr>
            <a:lvl4pPr marL="3618006" indent="0">
              <a:buNone/>
              <a:defRPr sz="5276"/>
            </a:lvl4pPr>
            <a:lvl5pPr marL="4824009" indent="0">
              <a:buNone/>
              <a:defRPr sz="5276"/>
            </a:lvl5pPr>
            <a:lvl6pPr marL="6030011" indent="0">
              <a:buNone/>
              <a:defRPr sz="5276"/>
            </a:lvl6pPr>
            <a:lvl7pPr marL="7236013" indent="0">
              <a:buNone/>
              <a:defRPr sz="5276"/>
            </a:lvl7pPr>
            <a:lvl8pPr marL="8442015" indent="0">
              <a:buNone/>
              <a:defRPr sz="5276"/>
            </a:lvl8pPr>
            <a:lvl9pPr marL="9648017" indent="0">
              <a:buNone/>
              <a:defRPr sz="527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4" y="6696075"/>
            <a:ext cx="7779481" cy="12405307"/>
          </a:xfrm>
        </p:spPr>
        <p:txBody>
          <a:bodyPr/>
          <a:lstStyle>
            <a:lvl1pPr marL="0" indent="0">
              <a:buNone/>
              <a:defRPr sz="4220"/>
            </a:lvl1pPr>
            <a:lvl2pPr marL="1206002" indent="0">
              <a:buNone/>
              <a:defRPr sz="3693"/>
            </a:lvl2pPr>
            <a:lvl3pPr marL="2412004" indent="0">
              <a:buNone/>
              <a:defRPr sz="3165"/>
            </a:lvl3pPr>
            <a:lvl4pPr marL="3618006" indent="0">
              <a:buNone/>
              <a:defRPr sz="2638"/>
            </a:lvl4pPr>
            <a:lvl5pPr marL="4824009" indent="0">
              <a:buNone/>
              <a:defRPr sz="2638"/>
            </a:lvl5pPr>
            <a:lvl6pPr marL="6030011" indent="0">
              <a:buNone/>
              <a:defRPr sz="2638"/>
            </a:lvl6pPr>
            <a:lvl7pPr marL="7236013" indent="0">
              <a:buNone/>
              <a:defRPr sz="2638"/>
            </a:lvl7pPr>
            <a:lvl8pPr marL="8442015" indent="0">
              <a:buNone/>
              <a:defRPr sz="2638"/>
            </a:lvl8pPr>
            <a:lvl9pPr marL="9648017" indent="0">
              <a:buNone/>
              <a:defRPr sz="26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50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1188351"/>
            <a:ext cx="20803910" cy="4314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5941733"/>
            <a:ext cx="20803910" cy="1416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20687570"/>
            <a:ext cx="5427107" cy="1188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7FD8-00A2-1B45-8BC5-7CC1CB8F2C72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20687570"/>
            <a:ext cx="8140660" cy="1188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20687570"/>
            <a:ext cx="5427107" cy="1188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78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12004" rtl="0" eaLnBrk="1" latinLnBrk="0" hangingPunct="1">
        <a:lnSpc>
          <a:spcPct val="90000"/>
        </a:lnSpc>
        <a:spcBef>
          <a:spcPct val="0"/>
        </a:spcBef>
        <a:buNone/>
        <a:defRPr sz="11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3001" indent="-603001" algn="l" defTabSz="2412004" rtl="0" eaLnBrk="1" latinLnBrk="0" hangingPunct="1">
        <a:lnSpc>
          <a:spcPct val="90000"/>
        </a:lnSpc>
        <a:spcBef>
          <a:spcPts val="2638"/>
        </a:spcBef>
        <a:buFont typeface="Arial" panose="020B0604020202020204" pitchFamily="34" charset="0"/>
        <a:buChar char="•"/>
        <a:defRPr sz="7386" kern="1200">
          <a:solidFill>
            <a:schemeClr val="tx1"/>
          </a:solidFill>
          <a:latin typeface="+mn-lt"/>
          <a:ea typeface="+mn-ea"/>
          <a:cs typeface="+mn-cs"/>
        </a:defRPr>
      </a:lvl1pPr>
      <a:lvl2pPr marL="1809003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2pPr>
      <a:lvl3pPr marL="3015005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5276" kern="1200">
          <a:solidFill>
            <a:schemeClr val="tx1"/>
          </a:solidFill>
          <a:latin typeface="+mn-lt"/>
          <a:ea typeface="+mn-ea"/>
          <a:cs typeface="+mn-cs"/>
        </a:defRPr>
      </a:lvl3pPr>
      <a:lvl4pPr marL="4221008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4pPr>
      <a:lvl5pPr marL="5427010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5pPr>
      <a:lvl6pPr marL="6633012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6pPr>
      <a:lvl7pPr marL="7839014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7pPr>
      <a:lvl8pPr marL="9045016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8pPr>
      <a:lvl9pPr marL="10251018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1pPr>
      <a:lvl2pPr marL="1206002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412004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3pPr>
      <a:lvl4pPr marL="3618006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4pPr>
      <a:lvl5pPr marL="4824009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5pPr>
      <a:lvl6pPr marL="6030011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6pPr>
      <a:lvl7pPr marL="7236013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7pPr>
      <a:lvl8pPr marL="8442015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8pPr>
      <a:lvl9pPr marL="9648017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DCBD0E-CF78-2A3F-59E5-7C6269F3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" y="3853"/>
            <a:ext cx="24120000" cy="22316397"/>
          </a:xfrm>
          <a:prstGeom prst="rect">
            <a:avLst/>
          </a:prstGeom>
          <a:noFill/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73C702A-031B-39BF-8BFB-EE75DF297DE9}"/>
              </a:ext>
            </a:extLst>
          </p:cNvPr>
          <p:cNvSpPr/>
          <p:nvPr/>
        </p:nvSpPr>
        <p:spPr>
          <a:xfrm>
            <a:off x="-397565" y="-516835"/>
            <a:ext cx="795130" cy="10336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B010ECE-1085-BA5C-6E02-197639C78360}"/>
              </a:ext>
            </a:extLst>
          </p:cNvPr>
          <p:cNvSpPr/>
          <p:nvPr/>
        </p:nvSpPr>
        <p:spPr>
          <a:xfrm>
            <a:off x="-397565" y="21799562"/>
            <a:ext cx="795130" cy="10336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B82D9-766C-D214-E610-883AEC9B62E6}"/>
              </a:ext>
            </a:extLst>
          </p:cNvPr>
          <p:cNvSpPr/>
          <p:nvPr/>
        </p:nvSpPr>
        <p:spPr>
          <a:xfrm>
            <a:off x="23711651" y="-516836"/>
            <a:ext cx="795130" cy="10336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A1ADBD3-7923-0E6A-404B-5561BE4516C9}"/>
              </a:ext>
            </a:extLst>
          </p:cNvPr>
          <p:cNvSpPr/>
          <p:nvPr/>
        </p:nvSpPr>
        <p:spPr>
          <a:xfrm>
            <a:off x="23723385" y="21803415"/>
            <a:ext cx="795130" cy="10336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1819B1-2622-ECF8-2DB2-C40067E271B8}"/>
              </a:ext>
            </a:extLst>
          </p:cNvPr>
          <p:cNvSpPr txBox="1"/>
          <p:nvPr/>
        </p:nvSpPr>
        <p:spPr>
          <a:xfrm>
            <a:off x="1066355" y="9378712"/>
            <a:ext cx="1245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72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FE5841-3945-B78B-1282-FB51740490A1}"/>
              </a:ext>
            </a:extLst>
          </p:cNvPr>
          <p:cNvSpPr txBox="1"/>
          <p:nvPr/>
        </p:nvSpPr>
        <p:spPr>
          <a:xfrm>
            <a:off x="1136388" y="11396662"/>
            <a:ext cx="98296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endParaRPr lang="en" altLang="zh-CN" sz="80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CA3A5B-1C0C-0DA4-164E-F51A1C8FAFF0}"/>
              </a:ext>
            </a:extLst>
          </p:cNvPr>
          <p:cNvSpPr txBox="1"/>
          <p:nvPr/>
        </p:nvSpPr>
        <p:spPr>
          <a:xfrm>
            <a:off x="1230663" y="13654679"/>
            <a:ext cx="88678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</a:rPr>
              <a:t>A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4962E6-96D3-F0FC-0017-BFF89CF0B220}"/>
              </a:ext>
            </a:extLst>
          </p:cNvPr>
          <p:cNvSpPr txBox="1"/>
          <p:nvPr/>
        </p:nvSpPr>
        <p:spPr>
          <a:xfrm>
            <a:off x="768560" y="18085658"/>
            <a:ext cx="18517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6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help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AAAD13-02C6-78F8-349F-049A46F7FB0D}"/>
              </a:ext>
            </a:extLst>
          </p:cNvPr>
          <p:cNvSpPr txBox="1"/>
          <p:nvPr/>
        </p:nvSpPr>
        <p:spPr>
          <a:xfrm>
            <a:off x="3380291" y="9378712"/>
            <a:ext cx="1245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" altLang="zh-CN" sz="7200" dirty="0"/>
              <a:t>F2</a:t>
            </a:r>
            <a:endParaRPr lang="zh-CN" altLang="en-US" sz="7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A7982C-F900-5056-CBD5-51B4B7F222AF}"/>
              </a:ext>
            </a:extLst>
          </p:cNvPr>
          <p:cNvSpPr txBox="1"/>
          <p:nvPr/>
        </p:nvSpPr>
        <p:spPr>
          <a:xfrm>
            <a:off x="5746736" y="9378712"/>
            <a:ext cx="1245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" altLang="zh-CN" sz="7200" dirty="0"/>
              <a:t>F3</a:t>
            </a:r>
            <a:endParaRPr lang="zh-CN" altLang="en-US" sz="7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DF94F5-0D37-021D-D4CA-518A72781BD7}"/>
              </a:ext>
            </a:extLst>
          </p:cNvPr>
          <p:cNvSpPr txBox="1"/>
          <p:nvPr/>
        </p:nvSpPr>
        <p:spPr>
          <a:xfrm>
            <a:off x="8022552" y="9378712"/>
            <a:ext cx="1245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" altLang="zh-CN" sz="7200" dirty="0"/>
              <a:t>F4</a:t>
            </a:r>
            <a:endParaRPr lang="zh-CN" altLang="en-US" sz="7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8F534C-9F9E-CD5C-F2DD-C552800E43C2}"/>
              </a:ext>
            </a:extLst>
          </p:cNvPr>
          <p:cNvSpPr txBox="1"/>
          <p:nvPr/>
        </p:nvSpPr>
        <p:spPr>
          <a:xfrm>
            <a:off x="10205417" y="9478071"/>
            <a:ext cx="6404317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英汉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名片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  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计算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3E1D27-6574-98EC-2CE2-12184B934099}"/>
              </a:ext>
            </a:extLst>
          </p:cNvPr>
          <p:cNvSpPr txBox="1"/>
          <p:nvPr/>
        </p:nvSpPr>
        <p:spPr>
          <a:xfrm>
            <a:off x="3417682" y="11431833"/>
            <a:ext cx="115288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6C0CB4-BBB3-A7A2-9F94-540594152014}"/>
              </a:ext>
            </a:extLst>
          </p:cNvPr>
          <p:cNvSpPr txBox="1"/>
          <p:nvPr/>
        </p:nvSpPr>
        <p:spPr>
          <a:xfrm>
            <a:off x="5891847" y="11431833"/>
            <a:ext cx="84991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69D5542-94C7-8874-D995-EE90BC9C2962}"/>
              </a:ext>
            </a:extLst>
          </p:cNvPr>
          <p:cNvSpPr txBox="1"/>
          <p:nvPr/>
        </p:nvSpPr>
        <p:spPr>
          <a:xfrm>
            <a:off x="8190307" y="11442343"/>
            <a:ext cx="9252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70ADA2-9BD5-961F-957F-569BCCFF5E72}"/>
              </a:ext>
            </a:extLst>
          </p:cNvPr>
          <p:cNvSpPr txBox="1"/>
          <p:nvPr/>
        </p:nvSpPr>
        <p:spPr>
          <a:xfrm>
            <a:off x="10570174" y="11440310"/>
            <a:ext cx="81144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A38C87-DFA9-59EB-27C6-8E479846A8C1}"/>
              </a:ext>
            </a:extLst>
          </p:cNvPr>
          <p:cNvSpPr txBox="1"/>
          <p:nvPr/>
        </p:nvSpPr>
        <p:spPr>
          <a:xfrm>
            <a:off x="12905591" y="11440310"/>
            <a:ext cx="86914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8801E9F-D4C6-C537-FB55-659E4FE75AA3}"/>
              </a:ext>
            </a:extLst>
          </p:cNvPr>
          <p:cNvSpPr txBox="1"/>
          <p:nvPr/>
        </p:nvSpPr>
        <p:spPr>
          <a:xfrm>
            <a:off x="15180541" y="11440310"/>
            <a:ext cx="94448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C03444-86AE-9C0F-30EB-16D7FD1C2B11}"/>
              </a:ext>
            </a:extLst>
          </p:cNvPr>
          <p:cNvSpPr txBox="1"/>
          <p:nvPr/>
        </p:nvSpPr>
        <p:spPr>
          <a:xfrm>
            <a:off x="17781963" y="11440310"/>
            <a:ext cx="487634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12803F-7EC3-1BC1-5118-9FAF1006241B}"/>
              </a:ext>
            </a:extLst>
          </p:cNvPr>
          <p:cNvSpPr txBox="1"/>
          <p:nvPr/>
        </p:nvSpPr>
        <p:spPr>
          <a:xfrm>
            <a:off x="19903396" y="11440310"/>
            <a:ext cx="98296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0A0B21-BEA2-1F6F-7A23-7397E824CEF1}"/>
              </a:ext>
            </a:extLst>
          </p:cNvPr>
          <p:cNvSpPr txBox="1"/>
          <p:nvPr/>
        </p:nvSpPr>
        <p:spPr>
          <a:xfrm>
            <a:off x="22313580" y="11440310"/>
            <a:ext cx="86914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1419F3-A4A0-49FA-5040-65187CEDCAE8}"/>
              </a:ext>
            </a:extLst>
          </p:cNvPr>
          <p:cNvSpPr txBox="1"/>
          <p:nvPr/>
        </p:nvSpPr>
        <p:spPr>
          <a:xfrm>
            <a:off x="3560992" y="13650688"/>
            <a:ext cx="84991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</a:rPr>
              <a:t>S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80523E-5A2E-ACF2-6F5E-1041FF292D17}"/>
              </a:ext>
            </a:extLst>
          </p:cNvPr>
          <p:cNvSpPr txBox="1"/>
          <p:nvPr/>
        </p:nvSpPr>
        <p:spPr>
          <a:xfrm>
            <a:off x="5888014" y="13654679"/>
            <a:ext cx="94448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</a:rPr>
              <a:t>D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213E36-198F-CF69-2532-7DA1B1B14422}"/>
              </a:ext>
            </a:extLst>
          </p:cNvPr>
          <p:cNvSpPr txBox="1"/>
          <p:nvPr/>
        </p:nvSpPr>
        <p:spPr>
          <a:xfrm>
            <a:off x="10526595" y="13650688"/>
            <a:ext cx="96372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</a:rPr>
              <a:t>G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89F1AF-100E-6546-AA7C-DA2F32D7E8F8}"/>
              </a:ext>
            </a:extLst>
          </p:cNvPr>
          <p:cNvSpPr txBox="1"/>
          <p:nvPr/>
        </p:nvSpPr>
        <p:spPr>
          <a:xfrm>
            <a:off x="8257971" y="13654679"/>
            <a:ext cx="793807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</a:rPr>
              <a:t>F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6099EF4-558E-FB63-6E56-E19547176EF8}"/>
              </a:ext>
            </a:extLst>
          </p:cNvPr>
          <p:cNvSpPr txBox="1"/>
          <p:nvPr/>
        </p:nvSpPr>
        <p:spPr>
          <a:xfrm>
            <a:off x="12880397" y="13671008"/>
            <a:ext cx="94448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H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F7EF8A9-CF46-09C7-16ED-64777030B189}"/>
              </a:ext>
            </a:extLst>
          </p:cNvPr>
          <p:cNvSpPr txBox="1"/>
          <p:nvPr/>
        </p:nvSpPr>
        <p:spPr>
          <a:xfrm>
            <a:off x="22283418" y="13578378"/>
            <a:ext cx="906017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600" b="1" dirty="0">
                <a:effectLst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↵</a:t>
            </a:r>
            <a:endParaRPr lang="en" altLang="zh-CN" sz="8000" b="1" dirty="0">
              <a:effectLst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69E0B0-CEF2-A462-6FB5-DEA0E7DA46C6}"/>
              </a:ext>
            </a:extLst>
          </p:cNvPr>
          <p:cNvSpPr txBox="1"/>
          <p:nvPr/>
        </p:nvSpPr>
        <p:spPr>
          <a:xfrm>
            <a:off x="15281275" y="13650688"/>
            <a:ext cx="75533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J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C840016-FB03-688F-A018-A5CFF2B2A950}"/>
              </a:ext>
            </a:extLst>
          </p:cNvPr>
          <p:cNvSpPr txBox="1"/>
          <p:nvPr/>
        </p:nvSpPr>
        <p:spPr>
          <a:xfrm>
            <a:off x="17516540" y="13671008"/>
            <a:ext cx="9252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K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3936B0-C0DE-11F0-C653-7D1686B6D27F}"/>
              </a:ext>
            </a:extLst>
          </p:cNvPr>
          <p:cNvSpPr txBox="1"/>
          <p:nvPr/>
        </p:nvSpPr>
        <p:spPr>
          <a:xfrm>
            <a:off x="19955546" y="13671008"/>
            <a:ext cx="793807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L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B1A895D-3610-CA9A-7281-442DD1DFEDF8}"/>
              </a:ext>
            </a:extLst>
          </p:cNvPr>
          <p:cNvSpPr txBox="1"/>
          <p:nvPr/>
        </p:nvSpPr>
        <p:spPr>
          <a:xfrm>
            <a:off x="1234006" y="15801140"/>
            <a:ext cx="84991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Z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50223A7-4712-7F52-B430-75CDA674002A}"/>
              </a:ext>
            </a:extLst>
          </p:cNvPr>
          <p:cNvSpPr txBox="1"/>
          <p:nvPr/>
        </p:nvSpPr>
        <p:spPr>
          <a:xfrm>
            <a:off x="3534132" y="15786150"/>
            <a:ext cx="86914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X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570CB8B-92B9-47DD-FE4C-D1789616796C}"/>
              </a:ext>
            </a:extLst>
          </p:cNvPr>
          <p:cNvSpPr txBox="1"/>
          <p:nvPr/>
        </p:nvSpPr>
        <p:spPr>
          <a:xfrm>
            <a:off x="5865074" y="15786150"/>
            <a:ext cx="94448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C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1B772B-15B4-7C82-5957-E39B4BDF378F}"/>
              </a:ext>
            </a:extLst>
          </p:cNvPr>
          <p:cNvSpPr txBox="1"/>
          <p:nvPr/>
        </p:nvSpPr>
        <p:spPr>
          <a:xfrm>
            <a:off x="8261547" y="15786150"/>
            <a:ext cx="830677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V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63C51E3-50BC-437A-83E1-2B107C30EF8F}"/>
              </a:ext>
            </a:extLst>
          </p:cNvPr>
          <p:cNvSpPr txBox="1"/>
          <p:nvPr/>
        </p:nvSpPr>
        <p:spPr>
          <a:xfrm>
            <a:off x="10554533" y="15786150"/>
            <a:ext cx="90762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B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397050F-A31F-AA2D-BAB4-F91565B2E81D}"/>
              </a:ext>
            </a:extLst>
          </p:cNvPr>
          <p:cNvSpPr txBox="1"/>
          <p:nvPr/>
        </p:nvSpPr>
        <p:spPr>
          <a:xfrm>
            <a:off x="12871892" y="15786150"/>
            <a:ext cx="94448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N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6C4A7EC-0591-380A-5201-268956D6797C}"/>
              </a:ext>
            </a:extLst>
          </p:cNvPr>
          <p:cNvSpPr txBox="1"/>
          <p:nvPr/>
        </p:nvSpPr>
        <p:spPr>
          <a:xfrm>
            <a:off x="15133311" y="15786150"/>
            <a:ext cx="111440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M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1F08CD7-A626-31CE-F322-06383834A7B0}"/>
              </a:ext>
            </a:extLst>
          </p:cNvPr>
          <p:cNvSpPr txBox="1"/>
          <p:nvPr/>
        </p:nvSpPr>
        <p:spPr>
          <a:xfrm>
            <a:off x="16908788" y="15904666"/>
            <a:ext cx="222208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6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PgUp</a:t>
            </a:r>
            <a:endParaRPr lang="en" altLang="zh-CN" sz="8000" b="1" dirty="0">
              <a:effectLst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85AB7CE-99DE-6FB3-23C3-88E52F407DEC}"/>
              </a:ext>
            </a:extLst>
          </p:cNvPr>
          <p:cNvSpPr txBox="1"/>
          <p:nvPr/>
        </p:nvSpPr>
        <p:spPr>
          <a:xfrm>
            <a:off x="3575193" y="17913040"/>
            <a:ext cx="814647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⇧</a:t>
            </a:r>
            <a:endParaRPr lang="zh-CN" altLang="en-US" sz="8000" b="1" dirty="0">
              <a:effectLst/>
              <a:latin typeface="Helvetica Neue" panose="02000503000000020004" pitchFamily="2" charset="0"/>
              <a:ea typeface="Alibaba PuHuiTi H" pitchFamily="18" charset="-122"/>
              <a:cs typeface="Helvetica Neue" panose="02000503000000020004" pitchFamily="2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15CCDC-9EF7-E897-2E31-A20F86A9AAD2}"/>
              </a:ext>
            </a:extLst>
          </p:cNvPr>
          <p:cNvSpPr txBox="1"/>
          <p:nvPr/>
        </p:nvSpPr>
        <p:spPr>
          <a:xfrm>
            <a:off x="5933956" y="17915299"/>
            <a:ext cx="814647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⇪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0B381BA-FA32-E58A-3FC0-214C4D8FB90C}"/>
              </a:ext>
            </a:extLst>
          </p:cNvPr>
          <p:cNvSpPr txBox="1"/>
          <p:nvPr/>
        </p:nvSpPr>
        <p:spPr>
          <a:xfrm>
            <a:off x="7907912" y="18078150"/>
            <a:ext cx="1516762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6600" b="1" dirty="0">
                <a:effectLst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esc</a:t>
            </a:r>
            <a:endParaRPr lang="zh-CN" altLang="en-US" sz="8000" b="1" dirty="0">
              <a:effectLst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173567A-5232-2BFF-A42F-544007C2ED5F}"/>
              </a:ext>
            </a:extLst>
          </p:cNvPr>
          <p:cNvSpPr txBox="1"/>
          <p:nvPr/>
        </p:nvSpPr>
        <p:spPr>
          <a:xfrm>
            <a:off x="13064926" y="17848805"/>
            <a:ext cx="556563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800" b="1" dirty="0">
                <a:effectLst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.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22A4934-3D9A-8E13-7A20-3A890C6A3087}"/>
              </a:ext>
            </a:extLst>
          </p:cNvPr>
          <p:cNvSpPr txBox="1"/>
          <p:nvPr/>
        </p:nvSpPr>
        <p:spPr>
          <a:xfrm>
            <a:off x="15083278" y="17483734"/>
            <a:ext cx="1200970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600" b="1" dirty="0">
                <a:effectLst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␣</a:t>
            </a:r>
            <a:endParaRPr lang="zh-CN" altLang="en-US" sz="96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C7FC916-000A-693D-0E3D-FC661ACE35F8}"/>
              </a:ext>
            </a:extLst>
          </p:cNvPr>
          <p:cNvSpPr txBox="1"/>
          <p:nvPr/>
        </p:nvSpPr>
        <p:spPr>
          <a:xfrm>
            <a:off x="19755153" y="17964961"/>
            <a:ext cx="121058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▼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C1E8206-4B89-86EB-6CE5-461233CC0478}"/>
              </a:ext>
            </a:extLst>
          </p:cNvPr>
          <p:cNvSpPr txBox="1"/>
          <p:nvPr/>
        </p:nvSpPr>
        <p:spPr>
          <a:xfrm>
            <a:off x="21613304" y="15901776"/>
            <a:ext cx="220445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6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PgDn</a:t>
            </a:r>
            <a:endParaRPr lang="en" altLang="zh-CN" sz="8000" b="1" dirty="0">
              <a:effectLst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A499CDD-71AA-52C2-BC57-2446E5DC4E59}"/>
              </a:ext>
            </a:extLst>
          </p:cNvPr>
          <p:cNvSpPr txBox="1"/>
          <p:nvPr/>
        </p:nvSpPr>
        <p:spPr>
          <a:xfrm rot="5400000">
            <a:off x="17300837" y="17947344"/>
            <a:ext cx="121058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▼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A32068D-D1B3-C44E-CC46-93D310BE9B30}"/>
              </a:ext>
            </a:extLst>
          </p:cNvPr>
          <p:cNvSpPr txBox="1"/>
          <p:nvPr/>
        </p:nvSpPr>
        <p:spPr>
          <a:xfrm rot="16200000">
            <a:off x="22155607" y="17925648"/>
            <a:ext cx="121058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▼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4E7B833-84A7-9C67-B03C-37E40F7D5C49}"/>
              </a:ext>
            </a:extLst>
          </p:cNvPr>
          <p:cNvSpPr txBox="1"/>
          <p:nvPr/>
        </p:nvSpPr>
        <p:spPr>
          <a:xfrm>
            <a:off x="17196434" y="9478071"/>
            <a:ext cx="6301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行程 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测验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其他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3A42EE9-7285-8E6E-2DDE-29C5D092F4BF}"/>
              </a:ext>
            </a:extLst>
          </p:cNvPr>
          <p:cNvSpPr txBox="1"/>
          <p:nvPr/>
        </p:nvSpPr>
        <p:spPr>
          <a:xfrm>
            <a:off x="10163897" y="18125114"/>
            <a:ext cx="1733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altLang="zh-CN" sz="60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sym</a:t>
            </a:r>
            <a:endParaRPr lang="zh-CN" altLang="en-US" sz="540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02AC7BB-F1C0-0CCF-AE7D-2C2963CAEFAE}"/>
              </a:ext>
            </a:extLst>
          </p:cNvPr>
          <p:cNvSpPr txBox="1"/>
          <p:nvPr/>
        </p:nvSpPr>
        <p:spPr>
          <a:xfrm rot="10800000">
            <a:off x="19742002" y="15817984"/>
            <a:ext cx="121058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▼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407</TotalTime>
  <Words>51</Words>
  <Application>Microsoft Macintosh PowerPoint</Application>
  <PresentationFormat>自定义</PresentationFormat>
  <Paragraphs>47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Alibaba PuHuiTi B</vt:lpstr>
      <vt:lpstr>PingFang SC Medium</vt:lpstr>
      <vt:lpstr>Arial</vt:lpstr>
      <vt:lpstr>Calibri</vt:lpstr>
      <vt:lpstr>Calibri Light</vt:lpstr>
      <vt:lpstr>Helvetica Neue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李皓骅</dc:creator>
  <cp:lastModifiedBy>李皓骅</cp:lastModifiedBy>
  <cp:revision>41</cp:revision>
  <dcterms:created xsi:type="dcterms:W3CDTF">2024-05-22T08:05:56Z</dcterms:created>
  <dcterms:modified xsi:type="dcterms:W3CDTF">2024-05-22T14:53:49Z</dcterms:modified>
</cp:coreProperties>
</file>