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00"/>
    <a:srgbClr val="7E8000"/>
    <a:srgbClr val="B2A100"/>
    <a:srgbClr val="FFE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4"/>
  </p:normalViewPr>
  <p:slideViewPr>
    <p:cSldViewPr snapToGrid="0">
      <p:cViewPr>
        <p:scale>
          <a:sx n="400" d="100"/>
          <a:sy n="400" d="100"/>
        </p:scale>
        <p:origin x="-5544" y="-9168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F228A-7F33-D848-A1A7-0FFDA4AC8775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F9D60-5AB7-1F45-B977-0298D0D383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6222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F9D60-5AB7-1F45-B977-0298D0D383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27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79597-A366-4931-C6B3-B3D7277B9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8890DF-F38A-12F3-72C3-A2AE80DC12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B408EC-29B1-06EF-8736-66BAC899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3C5E6-A1CC-9F13-B83E-0FD01E26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8B4ED-FBFD-3534-8D59-DA8E187D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9617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37F88-FAF1-C34D-D196-4F9DD1D1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4BB6F2-96D5-67E1-DBBA-E7961929A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83B2A-6276-52D4-937C-7EEF2E07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79D629-FE60-BF92-D648-6408B320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8DF243-CDAA-B8C2-0414-D159F249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8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CC9264-2717-1BB5-915E-360B43F09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041790-29B5-B530-ABDA-F0E2A03C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4E1B80-9756-84B3-4C22-C6B0D5B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D3218-8F24-4D10-CCAE-CD2753C7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88D60-4E02-3C2F-F9D0-42346E9F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7888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6C366-C283-A953-CD5D-D4869C78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A14E00-2901-1600-F094-8CA2410D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F5464-8A1D-5034-F3B1-33AA6758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7F7328-269E-5216-3123-5D485760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2627F6-A778-7940-3B70-64B3BBCA3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25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65214-E2DA-5AB2-4045-EF786E12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4F4BC9-A3AA-A6B4-146F-7EA084C11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545B-6CF1-9CC7-FFEC-AC715619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56F57-1123-F6C5-A93A-DFBC17D1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B92857-544F-B2F0-2DB9-E8293399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47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8454D-90BF-235F-DD88-6CD480A5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16E24-C0D6-29A5-BB78-A77298E46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1E889-FA03-D062-1573-C3D60D234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0BC284-26E0-31BE-6776-9AEDA20B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7A9E7-C488-3875-A21B-46A3A018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4F440-3AC0-5EB5-E8E1-AE1F1ABC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4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AEA90-8BA8-ACBB-11E9-B894259C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8EDDD9-C777-193C-940D-C45D8A148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11A34-6256-6BAD-AEC7-C4C2EB3C0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10114-FFA9-648F-D48F-1A1E647E8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1A2C38-5AF0-0AED-5DD7-817712433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A36BCC-D2A9-48B6-D41F-145C94F43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9D4F58-C1B2-A99A-A60B-759F0B53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B63DFB-D859-E152-CAF4-5C4D070C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7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3FBBB-D20F-0A1B-C15C-92526F89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CBFFB7-8311-A2E6-649E-866530984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F9B38C-79D8-448D-2495-00E53652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BBF6E9-8E0C-BFE3-F604-14C21C83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4743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472138-BEDD-3E9A-FDAB-2AC88A07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F981E5-6F0A-49CB-7A0B-D0B53F88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8DC65A-6096-845B-9DEE-848156DF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85109-6AC4-C904-D500-FEF322F6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869808-E0F4-162E-CF04-3CFC908DF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354FAA-3F94-B197-3B0C-7A31F240D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1716F-BB1F-8FFF-23BC-D7A0439E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4E3F3-E606-A2B6-B87D-5BFCFAE5F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AA8E23-EF97-696D-491B-923B6CCEE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86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EEA1A-3720-3C43-5503-94C0CEE8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888A72-8D4A-8E8E-962E-AC1401172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E4BED-F420-568A-43C8-64DC77B2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E7CD29-60AA-B547-4896-2377BFCD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1FAD00-0175-2BD5-DFD7-A3EA1906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C93B6C-0DDF-42F0-9647-78E654044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1865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8EBAC9-1992-2F58-1598-06DC27FFA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1033A-932D-47C6-6190-177DFAA4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A3BF7-833D-FD9F-1719-C1AA11C84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C7D2-1460-3D43-ADBD-415EBDDF37A3}" type="datetimeFigureOut">
              <a:rPr kumimoji="1" lang="zh-CN" altLang="en-US" smtClean="0"/>
              <a:t>2024/8/20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5D6F3-82FF-7DA9-5263-186970E27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E56D99-758D-CB78-EDF6-577C9ED32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64E9C-50E3-FE41-8ADD-8AC101EF90E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11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F40023-A29A-5633-E879-60938A200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H="1">
            <a:off x="2212886" y="-1727667"/>
            <a:ext cx="2648909" cy="5494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A77EDBE-BEB8-F509-09CC-B3C51966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0" t="1953" r="1414" b="2303"/>
          <a:stretch/>
        </p:blipFill>
        <p:spPr>
          <a:xfrm rot="10800000">
            <a:off x="409729" y="2342908"/>
            <a:ext cx="6239511" cy="451509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FAE470-F556-8A9D-D960-C4A51D9970CC}"/>
              </a:ext>
            </a:extLst>
          </p:cNvPr>
          <p:cNvSpPr txBox="1"/>
          <p:nvPr/>
        </p:nvSpPr>
        <p:spPr>
          <a:xfrm>
            <a:off x="3769711" y="5846978"/>
            <a:ext cx="378309" cy="1107996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NC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INT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SDA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SCL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TP_RST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VCC</a:t>
            </a:r>
          </a:p>
          <a:p>
            <a:r>
              <a:rPr kumimoji="1" lang="en-US" altLang="zh-CN" sz="9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5F1A66E-2CF7-D7AE-C6AA-C216621AEA9E}"/>
              </a:ext>
            </a:extLst>
          </p:cNvPr>
          <p:cNvSpPr txBox="1"/>
          <p:nvPr/>
        </p:nvSpPr>
        <p:spPr>
          <a:xfrm>
            <a:off x="3508758" y="3273248"/>
            <a:ext cx="553037" cy="2369880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44: GND+2R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42: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40: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38: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36: TP_RST?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34:</a:t>
            </a:r>
            <a:r>
              <a:rPr kumimoji="1" lang="zh-CN" altLang="en-US" sz="7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700" b="1" dirty="0">
                <a:solidFill>
                  <a:srgbClr val="FF0000"/>
                </a:solidFill>
              </a:rPr>
              <a:t>HSYNC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32: LCD_PCLK</a:t>
            </a:r>
          </a:p>
          <a:p>
            <a:r>
              <a:rPr kumimoji="1" lang="en-US" altLang="zh-CN" sz="700" b="1" dirty="0">
                <a:solidFill>
                  <a:srgbClr val="7030A0"/>
                </a:solidFill>
              </a:rPr>
              <a:t>30: CS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28: GND+2R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26:</a:t>
            </a:r>
            <a:r>
              <a:rPr kumimoji="1" lang="zh-CN" altLang="en-US" sz="7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700" b="1" dirty="0">
                <a:solidFill>
                  <a:srgbClr val="FF0000"/>
                </a:solidFill>
              </a:rPr>
              <a:t>B1?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24: B3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22: B5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20: B7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18: G0?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16: G2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14: G4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12: G6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10: 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8: R1?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6: R3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4: R5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2: R7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75EAF1-42CF-1BA5-B037-A58CB6EA41B8}"/>
              </a:ext>
            </a:extLst>
          </p:cNvPr>
          <p:cNvSpPr txBox="1"/>
          <p:nvPr/>
        </p:nvSpPr>
        <p:spPr>
          <a:xfrm>
            <a:off x="4077213" y="3211897"/>
            <a:ext cx="574231" cy="247760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700" b="1" dirty="0">
                <a:solidFill>
                  <a:srgbClr val="FF0000"/>
                </a:solidFill>
              </a:rPr>
              <a:t>45: LED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43: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41: 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39: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37: 3V3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35: VSYNC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33: DE</a:t>
            </a:r>
          </a:p>
          <a:p>
            <a:r>
              <a:rPr kumimoji="1" lang="en-US" altLang="zh-CN" sz="700" b="1" dirty="0">
                <a:solidFill>
                  <a:srgbClr val="7030A0"/>
                </a:solidFill>
              </a:rPr>
              <a:t>31: SCLK</a:t>
            </a:r>
          </a:p>
          <a:p>
            <a:r>
              <a:rPr kumimoji="1" lang="en-US" altLang="zh-CN" sz="700" b="1" dirty="0">
                <a:solidFill>
                  <a:srgbClr val="7030A0"/>
                </a:solidFill>
              </a:rPr>
              <a:t>29: MOSI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27: B0?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25: B2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23: B4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21: B6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19: GND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17: G1?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15: G3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13: G5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11: G7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9: R0?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7: R2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5: R4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3: R6</a:t>
            </a:r>
          </a:p>
          <a:p>
            <a:r>
              <a:rPr kumimoji="1" lang="en-US" altLang="zh-CN" sz="700" b="1" dirty="0">
                <a:solidFill>
                  <a:srgbClr val="FF0000"/>
                </a:solidFill>
              </a:rPr>
              <a:t>1: GND</a:t>
            </a:r>
            <a:endParaRPr kumimoji="1" lang="zh-CN" altLang="en-US" sz="7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69592E-EFD4-77E4-98FB-2924D628B6BE}"/>
              </a:ext>
            </a:extLst>
          </p:cNvPr>
          <p:cNvSpPr txBox="1"/>
          <p:nvPr/>
        </p:nvSpPr>
        <p:spPr>
          <a:xfrm>
            <a:off x="627987" y="598262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D9CBB84-B6E3-ED29-2B5E-B3C43C987849}"/>
              </a:ext>
            </a:extLst>
          </p:cNvPr>
          <p:cNvSpPr txBox="1"/>
          <p:nvPr/>
        </p:nvSpPr>
        <p:spPr>
          <a:xfrm>
            <a:off x="368434" y="598262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3501741-E4F4-C254-21EA-DB109B43E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6462" y="938353"/>
            <a:ext cx="2476500" cy="53975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B4BCFBB-91B1-A0C6-976B-25F54B6FA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4447" y="1160884"/>
            <a:ext cx="2476500" cy="50927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67CFD68-5D08-811F-6C1E-44FAF6915A16}"/>
              </a:ext>
            </a:extLst>
          </p:cNvPr>
          <p:cNvSpPr txBox="1"/>
          <p:nvPr/>
        </p:nvSpPr>
        <p:spPr>
          <a:xfrm rot="16200000">
            <a:off x="1676063" y="4734038"/>
            <a:ext cx="246862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13: VSYNC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BD752D5-A65A-26E3-8B7C-D0CC7FAC03CF}"/>
              </a:ext>
            </a:extLst>
          </p:cNvPr>
          <p:cNvSpPr txBox="1"/>
          <p:nvPr/>
        </p:nvSpPr>
        <p:spPr>
          <a:xfrm>
            <a:off x="585614" y="4883598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600" b="1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8DF1F61-9050-53EB-DBD7-83F29FC086EC}"/>
              </a:ext>
            </a:extLst>
          </p:cNvPr>
          <p:cNvSpPr txBox="1"/>
          <p:nvPr/>
        </p:nvSpPr>
        <p:spPr>
          <a:xfrm>
            <a:off x="593917" y="5022097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32A5516-3F69-38F7-BB59-9BC6D0CA559C}"/>
              </a:ext>
            </a:extLst>
          </p:cNvPr>
          <p:cNvSpPr txBox="1"/>
          <p:nvPr/>
        </p:nvSpPr>
        <p:spPr>
          <a:xfrm>
            <a:off x="619496" y="61223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3779024-059C-9BE6-8528-22120AF12DFF}"/>
              </a:ext>
            </a:extLst>
          </p:cNvPr>
          <p:cNvSpPr txBox="1"/>
          <p:nvPr/>
        </p:nvSpPr>
        <p:spPr>
          <a:xfrm>
            <a:off x="368434" y="612234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24C215-5214-F054-C3B3-57112E709E63}"/>
              </a:ext>
            </a:extLst>
          </p:cNvPr>
          <p:cNvSpPr txBox="1"/>
          <p:nvPr/>
        </p:nvSpPr>
        <p:spPr>
          <a:xfrm>
            <a:off x="648341" y="4358366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23C5A3-B3E6-7A8B-0DF5-133B499CCADE}"/>
              </a:ext>
            </a:extLst>
          </p:cNvPr>
          <p:cNvSpPr txBox="1"/>
          <p:nvPr/>
        </p:nvSpPr>
        <p:spPr>
          <a:xfrm>
            <a:off x="648341" y="4508121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7068DC-B6B1-C987-AEFF-F5121FD3777B}"/>
              </a:ext>
            </a:extLst>
          </p:cNvPr>
          <p:cNvSpPr txBox="1"/>
          <p:nvPr/>
        </p:nvSpPr>
        <p:spPr>
          <a:xfrm>
            <a:off x="1038947" y="5933813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721869C-0FF2-948F-98BA-D282F2CA8063}"/>
              </a:ext>
            </a:extLst>
          </p:cNvPr>
          <p:cNvSpPr txBox="1"/>
          <p:nvPr/>
        </p:nvSpPr>
        <p:spPr>
          <a:xfrm>
            <a:off x="1038947" y="4563793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28E82F6-4B8D-8F61-FCAA-EDAC0CBA0D30}"/>
              </a:ext>
            </a:extLst>
          </p:cNvPr>
          <p:cNvSpPr txBox="1"/>
          <p:nvPr/>
        </p:nvSpPr>
        <p:spPr>
          <a:xfrm>
            <a:off x="786208" y="47209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C726335-2D9E-8D73-A25B-74820DC3DC3F}"/>
              </a:ext>
            </a:extLst>
          </p:cNvPr>
          <p:cNvSpPr txBox="1"/>
          <p:nvPr/>
        </p:nvSpPr>
        <p:spPr>
          <a:xfrm>
            <a:off x="342617" y="4513198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6EEBCA7-A1C3-A223-D84A-F6D38E2F3526}"/>
              </a:ext>
            </a:extLst>
          </p:cNvPr>
          <p:cNvSpPr txBox="1"/>
          <p:nvPr/>
        </p:nvSpPr>
        <p:spPr>
          <a:xfrm>
            <a:off x="347105" y="4358365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15F5DAF-0E7B-919F-3942-C2FA42A760E3}"/>
              </a:ext>
            </a:extLst>
          </p:cNvPr>
          <p:cNvSpPr txBox="1"/>
          <p:nvPr/>
        </p:nvSpPr>
        <p:spPr>
          <a:xfrm>
            <a:off x="517065" y="419115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8D20C38-501D-9591-84CC-92CB37A1013E}"/>
              </a:ext>
            </a:extLst>
          </p:cNvPr>
          <p:cNvSpPr txBox="1"/>
          <p:nvPr/>
        </p:nvSpPr>
        <p:spPr>
          <a:xfrm>
            <a:off x="1497940" y="427691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7A179AA-13B5-0F1F-95D1-682A90B83980}"/>
              </a:ext>
            </a:extLst>
          </p:cNvPr>
          <p:cNvSpPr txBox="1"/>
          <p:nvPr/>
        </p:nvSpPr>
        <p:spPr>
          <a:xfrm>
            <a:off x="1656805" y="4276915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A308E75-50F4-3C0C-E6FD-BD44E18CC73D}"/>
              </a:ext>
            </a:extLst>
          </p:cNvPr>
          <p:cNvSpPr txBox="1"/>
          <p:nvPr/>
        </p:nvSpPr>
        <p:spPr>
          <a:xfrm>
            <a:off x="527392" y="5363863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4EE60E6-42BC-E7DA-F7A2-B5991B9EC6AB}"/>
              </a:ext>
            </a:extLst>
          </p:cNvPr>
          <p:cNvSpPr txBox="1"/>
          <p:nvPr/>
        </p:nvSpPr>
        <p:spPr>
          <a:xfrm>
            <a:off x="1357201" y="6034999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211575-DFC4-67DC-4385-332AE76E495D}"/>
              </a:ext>
            </a:extLst>
          </p:cNvPr>
          <p:cNvSpPr txBox="1"/>
          <p:nvPr/>
        </p:nvSpPr>
        <p:spPr>
          <a:xfrm>
            <a:off x="1507440" y="6030227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D499516-20EC-E30E-BE23-A91D0356A48D}"/>
              </a:ext>
            </a:extLst>
          </p:cNvPr>
          <p:cNvSpPr txBox="1"/>
          <p:nvPr/>
        </p:nvSpPr>
        <p:spPr>
          <a:xfrm>
            <a:off x="914733" y="6098458"/>
            <a:ext cx="13305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10K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ADAFCAE-B609-D056-4E93-964DE2BDFA8A}"/>
              </a:ext>
            </a:extLst>
          </p:cNvPr>
          <p:cNvSpPr txBox="1"/>
          <p:nvPr/>
        </p:nvSpPr>
        <p:spPr>
          <a:xfrm>
            <a:off x="2052419" y="4276914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2R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689D2DB-9891-DE9F-4D1B-9E67AE474F6D}"/>
              </a:ext>
            </a:extLst>
          </p:cNvPr>
          <p:cNvSpPr txBox="1"/>
          <p:nvPr/>
        </p:nvSpPr>
        <p:spPr>
          <a:xfrm>
            <a:off x="1012153" y="4281485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83B1DD6-ED97-5281-3FBC-96ABA27040CB}"/>
              </a:ext>
            </a:extLst>
          </p:cNvPr>
          <p:cNvSpPr txBox="1"/>
          <p:nvPr/>
        </p:nvSpPr>
        <p:spPr>
          <a:xfrm>
            <a:off x="1220945" y="6715249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7D0D6A8-59AF-5820-F233-9977E86684C9}"/>
              </a:ext>
            </a:extLst>
          </p:cNvPr>
          <p:cNvSpPr txBox="1"/>
          <p:nvPr/>
        </p:nvSpPr>
        <p:spPr>
          <a:xfrm>
            <a:off x="1940104" y="6715248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2FABFC1-2E4D-1ABF-CFC2-1C15FFD2AEF3}"/>
              </a:ext>
            </a:extLst>
          </p:cNvPr>
          <p:cNvSpPr txBox="1"/>
          <p:nvPr/>
        </p:nvSpPr>
        <p:spPr>
          <a:xfrm>
            <a:off x="1793310" y="4388451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B6E0A34-320E-4843-3ED1-482C337F5585}"/>
              </a:ext>
            </a:extLst>
          </p:cNvPr>
          <p:cNvSpPr txBox="1"/>
          <p:nvPr/>
        </p:nvSpPr>
        <p:spPr>
          <a:xfrm>
            <a:off x="910341" y="5143804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FDF43CA-3372-039A-9BE2-F30B0945FD4E}"/>
              </a:ext>
            </a:extLst>
          </p:cNvPr>
          <p:cNvSpPr txBox="1"/>
          <p:nvPr/>
        </p:nvSpPr>
        <p:spPr>
          <a:xfrm>
            <a:off x="558044" y="4654940"/>
            <a:ext cx="5290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E2F5D94-BE0E-5E85-39D7-E42513F83CFE}"/>
              </a:ext>
            </a:extLst>
          </p:cNvPr>
          <p:cNvSpPr txBox="1"/>
          <p:nvPr/>
        </p:nvSpPr>
        <p:spPr>
          <a:xfrm>
            <a:off x="472982" y="4785829"/>
            <a:ext cx="19396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J2WK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3D99FF9-2BF6-D364-1225-453D3F207F7B}"/>
              </a:ext>
            </a:extLst>
          </p:cNvPr>
          <p:cNvSpPr txBox="1"/>
          <p:nvPr/>
        </p:nvSpPr>
        <p:spPr>
          <a:xfrm>
            <a:off x="403782" y="5592362"/>
            <a:ext cx="376706" cy="2769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T1A 30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PMBT3904</a:t>
            </a:r>
          </a:p>
          <a:p>
            <a:r>
              <a:rPr kumimoji="1" lang="en-US" altLang="zh-CN" sz="600" b="1" dirty="0">
                <a:solidFill>
                  <a:srgbClr val="FF0000"/>
                </a:solidFill>
              </a:rPr>
              <a:t>NPN</a:t>
            </a: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DADC3FAA-9CF1-5B8E-F012-B1942DDBF8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65" y="5480048"/>
            <a:ext cx="355350" cy="427218"/>
          </a:xfrm>
          <a:prstGeom prst="rect">
            <a:avLst/>
          </a:prstGeom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E7C29595-4E43-83FD-07A9-B82FF376E555}"/>
              </a:ext>
            </a:extLst>
          </p:cNvPr>
          <p:cNvSpPr txBox="1"/>
          <p:nvPr/>
        </p:nvSpPr>
        <p:spPr>
          <a:xfrm>
            <a:off x="1410679" y="5034153"/>
            <a:ext cx="4504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STM8S003F3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C1EF8CF8-9767-0D30-CD18-4C39CE6700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-128144" y="6092515"/>
            <a:ext cx="629352" cy="335222"/>
          </a:xfrm>
          <a:prstGeom prst="rect">
            <a:avLst/>
          </a:prstGeom>
        </p:spPr>
      </p:pic>
      <p:sp>
        <p:nvSpPr>
          <p:cNvPr id="62" name="椭圆 61">
            <a:extLst>
              <a:ext uri="{FF2B5EF4-FFF2-40B4-BE49-F238E27FC236}">
                <a16:creationId xmlns:a16="http://schemas.microsoft.com/office/drawing/2014/main" id="{766AD267-D999-A021-C6D9-E8B8A0FEBA80}"/>
              </a:ext>
            </a:extLst>
          </p:cNvPr>
          <p:cNvSpPr/>
          <p:nvPr/>
        </p:nvSpPr>
        <p:spPr>
          <a:xfrm>
            <a:off x="5591313" y="269857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C8DF755-FF21-6BD4-DA45-BB2111E51801}"/>
              </a:ext>
            </a:extLst>
          </p:cNvPr>
          <p:cNvSpPr/>
          <p:nvPr/>
        </p:nvSpPr>
        <p:spPr>
          <a:xfrm>
            <a:off x="5843168" y="2696938"/>
            <a:ext cx="195779" cy="1957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6E208D57-B319-E846-007E-41113283C7A4}"/>
              </a:ext>
            </a:extLst>
          </p:cNvPr>
          <p:cNvSpPr/>
          <p:nvPr/>
        </p:nvSpPr>
        <p:spPr>
          <a:xfrm>
            <a:off x="5323254" y="246887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7457901-DB16-C949-437D-63ECA3C9DDD6}"/>
              </a:ext>
            </a:extLst>
          </p:cNvPr>
          <p:cNvSpPr/>
          <p:nvPr/>
        </p:nvSpPr>
        <p:spPr>
          <a:xfrm>
            <a:off x="5843167" y="2475522"/>
            <a:ext cx="195779" cy="1957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C640AFED-6DDF-5192-F33E-3F57540E810E}"/>
              </a:ext>
            </a:extLst>
          </p:cNvPr>
          <p:cNvSpPr/>
          <p:nvPr/>
        </p:nvSpPr>
        <p:spPr>
          <a:xfrm>
            <a:off x="5589754" y="2475522"/>
            <a:ext cx="195779" cy="195779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54F27A3-ABEB-A0AA-31AA-1A32296F3556}"/>
              </a:ext>
            </a:extLst>
          </p:cNvPr>
          <p:cNvSpPr/>
          <p:nvPr/>
        </p:nvSpPr>
        <p:spPr>
          <a:xfrm>
            <a:off x="5312313" y="269857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3C0EEC1-590E-B3EA-A34A-76207D05B3F5}"/>
              </a:ext>
            </a:extLst>
          </p:cNvPr>
          <p:cNvSpPr/>
          <p:nvPr/>
        </p:nvSpPr>
        <p:spPr>
          <a:xfrm>
            <a:off x="5064383" y="2475521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2AE25ADB-45FF-53B2-B2D9-6C18410611E0}"/>
              </a:ext>
            </a:extLst>
          </p:cNvPr>
          <p:cNvSpPr/>
          <p:nvPr/>
        </p:nvSpPr>
        <p:spPr>
          <a:xfrm>
            <a:off x="4797883" y="246784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4C2CB8A-8E4E-2A02-BD61-449E276695CC}"/>
              </a:ext>
            </a:extLst>
          </p:cNvPr>
          <p:cNvSpPr txBox="1"/>
          <p:nvPr/>
        </p:nvSpPr>
        <p:spPr>
          <a:xfrm>
            <a:off x="1161761" y="6202731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84EF6C4-AD11-A2E2-2A61-0A72B665FC5B}"/>
              </a:ext>
            </a:extLst>
          </p:cNvPr>
          <p:cNvSpPr txBox="1"/>
          <p:nvPr/>
        </p:nvSpPr>
        <p:spPr>
          <a:xfrm>
            <a:off x="1161374" y="5920356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ECE1827-88C7-EC3F-F639-F483BFB2FD77}"/>
              </a:ext>
            </a:extLst>
          </p:cNvPr>
          <p:cNvSpPr txBox="1"/>
          <p:nvPr/>
        </p:nvSpPr>
        <p:spPr>
          <a:xfrm>
            <a:off x="1307344" y="5933189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FEDF0FA0-3B3D-84D6-11DD-17EAD29C4BA2}"/>
              </a:ext>
            </a:extLst>
          </p:cNvPr>
          <p:cNvSpPr txBox="1"/>
          <p:nvPr/>
        </p:nvSpPr>
        <p:spPr>
          <a:xfrm>
            <a:off x="1347863" y="6146436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9E2F27B-995D-C9DC-3BBD-E83E2D58EA43}"/>
              </a:ext>
            </a:extLst>
          </p:cNvPr>
          <p:cNvSpPr txBox="1"/>
          <p:nvPr/>
        </p:nvSpPr>
        <p:spPr>
          <a:xfrm>
            <a:off x="1505837" y="6142306"/>
            <a:ext cx="16511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RST?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00E8074-3CB1-38FC-0899-EB73664AA211}"/>
              </a:ext>
            </a:extLst>
          </p:cNvPr>
          <p:cNvSpPr txBox="1"/>
          <p:nvPr/>
        </p:nvSpPr>
        <p:spPr>
          <a:xfrm>
            <a:off x="1640775" y="5899284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8009470-BCE0-7FCA-342C-99DAB315BE75}"/>
              </a:ext>
            </a:extLst>
          </p:cNvPr>
          <p:cNvSpPr txBox="1"/>
          <p:nvPr/>
        </p:nvSpPr>
        <p:spPr>
          <a:xfrm>
            <a:off x="1715381" y="6720841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RST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EAC5496-1624-8D47-E236-28DC04CB6C83}"/>
              </a:ext>
            </a:extLst>
          </p:cNvPr>
          <p:cNvSpPr txBox="1"/>
          <p:nvPr/>
        </p:nvSpPr>
        <p:spPr>
          <a:xfrm rot="16200000">
            <a:off x="1591881" y="4060534"/>
            <a:ext cx="2500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TP_RST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D7FF8D1E-07AC-2B6B-4F41-F15396D0D3E4}"/>
              </a:ext>
            </a:extLst>
          </p:cNvPr>
          <p:cNvSpPr txBox="1"/>
          <p:nvPr/>
        </p:nvSpPr>
        <p:spPr>
          <a:xfrm>
            <a:off x="1649383" y="4404916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AD4346AC-0EFB-F65C-2EB3-7BCBFC428182}"/>
              </a:ext>
            </a:extLst>
          </p:cNvPr>
          <p:cNvSpPr txBox="1"/>
          <p:nvPr/>
        </p:nvSpPr>
        <p:spPr>
          <a:xfrm>
            <a:off x="1493063" y="4155404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C8E202F2-EEEC-4C58-7E27-9E97BAF60839}"/>
              </a:ext>
            </a:extLst>
          </p:cNvPr>
          <p:cNvSpPr txBox="1"/>
          <p:nvPr/>
        </p:nvSpPr>
        <p:spPr>
          <a:xfrm>
            <a:off x="1503930" y="5933189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674040A3-2590-785C-DE8C-69DF7D954B3A}"/>
              </a:ext>
            </a:extLst>
          </p:cNvPr>
          <p:cNvSpPr txBox="1"/>
          <p:nvPr/>
        </p:nvSpPr>
        <p:spPr>
          <a:xfrm>
            <a:off x="1637530" y="622264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BEF7BEF-3CB6-8A42-8913-865FE82EC434}"/>
              </a:ext>
            </a:extLst>
          </p:cNvPr>
          <p:cNvSpPr txBox="1"/>
          <p:nvPr/>
        </p:nvSpPr>
        <p:spPr>
          <a:xfrm>
            <a:off x="1783984" y="6188472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3C6D6A3-0E3E-95ED-60D8-033BE2B255FB}"/>
              </a:ext>
            </a:extLst>
          </p:cNvPr>
          <p:cNvSpPr txBox="1"/>
          <p:nvPr/>
        </p:nvSpPr>
        <p:spPr>
          <a:xfrm>
            <a:off x="1935935" y="6161280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48E6D2C-12B0-B545-1714-6FCE58AF1BB2}"/>
              </a:ext>
            </a:extLst>
          </p:cNvPr>
          <p:cNvSpPr txBox="1"/>
          <p:nvPr/>
        </p:nvSpPr>
        <p:spPr>
          <a:xfrm>
            <a:off x="1808538" y="5907266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B52C0AA-A80F-F4D3-C8B8-E8F2EC714AC1}"/>
              </a:ext>
            </a:extLst>
          </p:cNvPr>
          <p:cNvSpPr txBox="1"/>
          <p:nvPr/>
        </p:nvSpPr>
        <p:spPr>
          <a:xfrm>
            <a:off x="1945699" y="5910128"/>
            <a:ext cx="1362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2C0AD24-070E-6A12-37A5-848D443C2551}"/>
              </a:ext>
            </a:extLst>
          </p:cNvPr>
          <p:cNvSpPr txBox="1"/>
          <p:nvPr/>
        </p:nvSpPr>
        <p:spPr>
          <a:xfrm>
            <a:off x="5290301" y="2918353"/>
            <a:ext cx="2500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HSYNC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6CD9FA21-E4B8-22CF-6A6D-7C1875C4FF26}"/>
              </a:ext>
            </a:extLst>
          </p:cNvPr>
          <p:cNvSpPr txBox="1"/>
          <p:nvPr/>
        </p:nvSpPr>
        <p:spPr>
          <a:xfrm>
            <a:off x="5807231" y="2918354"/>
            <a:ext cx="275717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3V3/NC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C1ED451-5EA3-C9FF-99E4-41359C2150EB}"/>
              </a:ext>
            </a:extLst>
          </p:cNvPr>
          <p:cNvSpPr txBox="1"/>
          <p:nvPr/>
        </p:nvSpPr>
        <p:spPr>
          <a:xfrm>
            <a:off x="5894569" y="2362685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902B7C71-5E7D-2DD3-A6F8-D4E36CBF1A92}"/>
              </a:ext>
            </a:extLst>
          </p:cNvPr>
          <p:cNvSpPr txBox="1"/>
          <p:nvPr/>
        </p:nvSpPr>
        <p:spPr>
          <a:xfrm>
            <a:off x="5648974" y="2362685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3F789E2-5207-E353-C076-D18533D44861}"/>
              </a:ext>
            </a:extLst>
          </p:cNvPr>
          <p:cNvSpPr txBox="1"/>
          <p:nvPr/>
        </p:nvSpPr>
        <p:spPr>
          <a:xfrm>
            <a:off x="5561016" y="2918353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2E2FFBF-8C6B-0D72-EF65-44B3E971F680}"/>
              </a:ext>
            </a:extLst>
          </p:cNvPr>
          <p:cNvSpPr txBox="1"/>
          <p:nvPr/>
        </p:nvSpPr>
        <p:spPr>
          <a:xfrm>
            <a:off x="5352321" y="236595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881ABFFD-4CB1-FD31-3E5C-FAE585F90136}"/>
              </a:ext>
            </a:extLst>
          </p:cNvPr>
          <p:cNvSpPr txBox="1"/>
          <p:nvPr/>
        </p:nvSpPr>
        <p:spPr>
          <a:xfrm>
            <a:off x="1720886" y="2906545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B47ABA05-BC55-E342-7D07-B911A4990B97}"/>
              </a:ext>
            </a:extLst>
          </p:cNvPr>
          <p:cNvSpPr/>
          <p:nvPr/>
        </p:nvSpPr>
        <p:spPr>
          <a:xfrm>
            <a:off x="1670748" y="2699709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759D9CE-E6EA-9BA1-7E3F-655F5264CF5A}"/>
              </a:ext>
            </a:extLst>
          </p:cNvPr>
          <p:cNvSpPr/>
          <p:nvPr/>
        </p:nvSpPr>
        <p:spPr>
          <a:xfrm>
            <a:off x="4527778" y="271520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082AAE8C-D3AB-11F1-E4D2-79A4404F0AAE}"/>
              </a:ext>
            </a:extLst>
          </p:cNvPr>
          <p:cNvSpPr txBox="1"/>
          <p:nvPr/>
        </p:nvSpPr>
        <p:spPr>
          <a:xfrm>
            <a:off x="4594022" y="2918353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97" name="图片 96">
            <a:extLst>
              <a:ext uri="{FF2B5EF4-FFF2-40B4-BE49-F238E27FC236}">
                <a16:creationId xmlns:a16="http://schemas.microsoft.com/office/drawing/2014/main" id="{EEE43253-CB0C-CD86-2B45-EF70DDFE01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478495" y="4648645"/>
            <a:ext cx="2575021" cy="1055759"/>
          </a:xfrm>
          <a:prstGeom prst="rect">
            <a:avLst/>
          </a:prstGeom>
        </p:spPr>
      </p:pic>
      <p:sp>
        <p:nvSpPr>
          <p:cNvPr id="100" name="文本框 99">
            <a:extLst>
              <a:ext uri="{FF2B5EF4-FFF2-40B4-BE49-F238E27FC236}">
                <a16:creationId xmlns:a16="http://schemas.microsoft.com/office/drawing/2014/main" id="{8A1CB7D0-8C6D-1AC3-E2D8-2C30A6834EFE}"/>
              </a:ext>
            </a:extLst>
          </p:cNvPr>
          <p:cNvSpPr txBox="1"/>
          <p:nvPr/>
        </p:nvSpPr>
        <p:spPr>
          <a:xfrm>
            <a:off x="1437686" y="6715248"/>
            <a:ext cx="20839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SWIM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A6B80693-B85F-E50B-8664-46000C87D874}"/>
              </a:ext>
            </a:extLst>
          </p:cNvPr>
          <p:cNvSpPr txBox="1"/>
          <p:nvPr/>
        </p:nvSpPr>
        <p:spPr>
          <a:xfrm rot="16200000">
            <a:off x="1482401" y="5604473"/>
            <a:ext cx="129844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4:RST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CDA19CA-758E-F107-6EAD-5949044B0B9D}"/>
              </a:ext>
            </a:extLst>
          </p:cNvPr>
          <p:cNvSpPr txBox="1"/>
          <p:nvPr/>
        </p:nvSpPr>
        <p:spPr>
          <a:xfrm rot="16200000">
            <a:off x="1649168" y="5620198"/>
            <a:ext cx="16831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7: GND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4BD7155-FCC4-643B-4AD2-7D863574BFBA}"/>
              </a:ext>
            </a:extLst>
          </p:cNvPr>
          <p:cNvSpPr txBox="1"/>
          <p:nvPr/>
        </p:nvSpPr>
        <p:spPr>
          <a:xfrm rot="16200000">
            <a:off x="1785766" y="5613877"/>
            <a:ext cx="14747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9: 3V3</a:t>
            </a:r>
            <a:endParaRPr kumimoji="1"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8DED8783-ED5A-8455-5A78-F1AFE74C2241}"/>
              </a:ext>
            </a:extLst>
          </p:cNvPr>
          <p:cNvSpPr/>
          <p:nvPr/>
        </p:nvSpPr>
        <p:spPr>
          <a:xfrm>
            <a:off x="1151120" y="245501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1E51ED-30D9-1068-2EB5-AD2A5D342548}"/>
              </a:ext>
            </a:extLst>
          </p:cNvPr>
          <p:cNvSpPr txBox="1"/>
          <p:nvPr/>
        </p:nvSpPr>
        <p:spPr>
          <a:xfrm>
            <a:off x="1192893" y="2358432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BEB5728-E485-2CBC-458B-824DFABFAF05}"/>
              </a:ext>
            </a:extLst>
          </p:cNvPr>
          <p:cNvSpPr/>
          <p:nvPr/>
        </p:nvSpPr>
        <p:spPr>
          <a:xfrm>
            <a:off x="3235585" y="2443203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C107C2-05FF-3DF4-4691-527E602601EE}"/>
              </a:ext>
            </a:extLst>
          </p:cNvPr>
          <p:cNvSpPr txBox="1"/>
          <p:nvPr/>
        </p:nvSpPr>
        <p:spPr>
          <a:xfrm>
            <a:off x="3285384" y="2342908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49447F4-6EF0-39AA-E8C1-130DED4521A8}"/>
              </a:ext>
            </a:extLst>
          </p:cNvPr>
          <p:cNvSpPr/>
          <p:nvPr/>
        </p:nvSpPr>
        <p:spPr>
          <a:xfrm>
            <a:off x="899102" y="24366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7266EFC-AC91-3CEF-2BDE-1A82CDFB1BF0}"/>
              </a:ext>
            </a:extLst>
          </p:cNvPr>
          <p:cNvSpPr txBox="1"/>
          <p:nvPr/>
        </p:nvSpPr>
        <p:spPr>
          <a:xfrm>
            <a:off x="963185" y="2346833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C88A83-F574-31CA-8D59-483F32FA7DDE}"/>
              </a:ext>
            </a:extLst>
          </p:cNvPr>
          <p:cNvSpPr/>
          <p:nvPr/>
        </p:nvSpPr>
        <p:spPr>
          <a:xfrm>
            <a:off x="2179201" y="271076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88159C4-ED77-9266-92F0-B51A8A6E0BB6}"/>
              </a:ext>
            </a:extLst>
          </p:cNvPr>
          <p:cNvSpPr txBox="1"/>
          <p:nvPr/>
        </p:nvSpPr>
        <p:spPr>
          <a:xfrm>
            <a:off x="2229000" y="2918353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B3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14501E-EB4D-4275-4881-E9181A8507AF}"/>
              </a:ext>
            </a:extLst>
          </p:cNvPr>
          <p:cNvSpPr/>
          <p:nvPr/>
        </p:nvSpPr>
        <p:spPr>
          <a:xfrm>
            <a:off x="2164547" y="2445935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40C53D7-D857-87A0-FA89-8F95D438655C}"/>
              </a:ext>
            </a:extLst>
          </p:cNvPr>
          <p:cNvSpPr/>
          <p:nvPr/>
        </p:nvSpPr>
        <p:spPr>
          <a:xfrm>
            <a:off x="2685657" y="2710766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25462361-19AF-992C-A7DE-4ACA6C18ED91}"/>
              </a:ext>
            </a:extLst>
          </p:cNvPr>
          <p:cNvSpPr/>
          <p:nvPr/>
        </p:nvSpPr>
        <p:spPr>
          <a:xfrm>
            <a:off x="4805237" y="2696938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D77E748-2E6F-AF9A-48F9-A6A9C5E5F47E}"/>
              </a:ext>
            </a:extLst>
          </p:cNvPr>
          <p:cNvSpPr/>
          <p:nvPr/>
        </p:nvSpPr>
        <p:spPr>
          <a:xfrm>
            <a:off x="4275647" y="2450765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A3C1831F-37B6-6ACD-AEF9-3A8D33E87F4D}"/>
              </a:ext>
            </a:extLst>
          </p:cNvPr>
          <p:cNvSpPr/>
          <p:nvPr/>
        </p:nvSpPr>
        <p:spPr>
          <a:xfrm>
            <a:off x="3481867" y="2440619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EC0ECA21-F8AB-E54C-ED0E-D7F5523328E4}"/>
              </a:ext>
            </a:extLst>
          </p:cNvPr>
          <p:cNvSpPr/>
          <p:nvPr/>
        </p:nvSpPr>
        <p:spPr>
          <a:xfrm>
            <a:off x="1663725" y="244575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A8E99F7-CB48-D90E-437E-3C866D962E0E}"/>
              </a:ext>
            </a:extLst>
          </p:cNvPr>
          <p:cNvSpPr/>
          <p:nvPr/>
        </p:nvSpPr>
        <p:spPr>
          <a:xfrm>
            <a:off x="895807" y="2690114"/>
            <a:ext cx="195779" cy="19577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B1286E3E-111F-4175-FD11-32354159FBF9}"/>
              </a:ext>
            </a:extLst>
          </p:cNvPr>
          <p:cNvSpPr/>
          <p:nvPr/>
        </p:nvSpPr>
        <p:spPr>
          <a:xfrm>
            <a:off x="4008813" y="269693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A4A4012A-9776-9BFC-1989-639A47766AD0}"/>
              </a:ext>
            </a:extLst>
          </p:cNvPr>
          <p:cNvSpPr/>
          <p:nvPr/>
        </p:nvSpPr>
        <p:spPr>
          <a:xfrm>
            <a:off x="4017075" y="244544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E51AB9E-B0BE-C974-9E7F-EE2880AED752}"/>
              </a:ext>
            </a:extLst>
          </p:cNvPr>
          <p:cNvSpPr txBox="1"/>
          <p:nvPr/>
        </p:nvSpPr>
        <p:spPr>
          <a:xfrm>
            <a:off x="4069278" y="2910875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5B6366DC-BD93-6879-AAC0-8BBB16EA661E}"/>
              </a:ext>
            </a:extLst>
          </p:cNvPr>
          <p:cNvSpPr txBox="1"/>
          <p:nvPr/>
        </p:nvSpPr>
        <p:spPr>
          <a:xfrm>
            <a:off x="4069278" y="2342908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68A0D28D-58BE-3604-3CAB-3072AD301C6C}"/>
              </a:ext>
            </a:extLst>
          </p:cNvPr>
          <p:cNvSpPr/>
          <p:nvPr/>
        </p:nvSpPr>
        <p:spPr>
          <a:xfrm>
            <a:off x="3755616" y="2429625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21522925-FC95-3281-DB9E-5BC64E5D877A}"/>
              </a:ext>
            </a:extLst>
          </p:cNvPr>
          <p:cNvSpPr txBox="1"/>
          <p:nvPr/>
        </p:nvSpPr>
        <p:spPr>
          <a:xfrm>
            <a:off x="3807819" y="2335426"/>
            <a:ext cx="9137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R6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20AA9CE-E994-218B-1CAF-A4B3740876D4}"/>
              </a:ext>
            </a:extLst>
          </p:cNvPr>
          <p:cNvSpPr/>
          <p:nvPr/>
        </p:nvSpPr>
        <p:spPr>
          <a:xfrm>
            <a:off x="5071737" y="27099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FB16364-EBA8-CF26-192A-C7DF2A50AB76}"/>
              </a:ext>
            </a:extLst>
          </p:cNvPr>
          <p:cNvSpPr txBox="1"/>
          <p:nvPr/>
        </p:nvSpPr>
        <p:spPr>
          <a:xfrm>
            <a:off x="5123574" y="2918352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044007DF-470F-ED7E-D27E-940B9E66D3C4}"/>
              </a:ext>
            </a:extLst>
          </p:cNvPr>
          <p:cNvSpPr/>
          <p:nvPr/>
        </p:nvSpPr>
        <p:spPr>
          <a:xfrm>
            <a:off x="1917152" y="2704430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E82A5E-31FC-E13F-E911-02AB7E527211}"/>
              </a:ext>
            </a:extLst>
          </p:cNvPr>
          <p:cNvSpPr txBox="1"/>
          <p:nvPr/>
        </p:nvSpPr>
        <p:spPr>
          <a:xfrm>
            <a:off x="1972724" y="2906894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25067072-E86D-7883-21DE-A87A575AEA0C}"/>
              </a:ext>
            </a:extLst>
          </p:cNvPr>
          <p:cNvSpPr/>
          <p:nvPr/>
        </p:nvSpPr>
        <p:spPr>
          <a:xfrm>
            <a:off x="2697248" y="244478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68191454-C0EA-37AA-AEDE-D13AE38702E1}"/>
              </a:ext>
            </a:extLst>
          </p:cNvPr>
          <p:cNvSpPr txBox="1"/>
          <p:nvPr/>
        </p:nvSpPr>
        <p:spPr>
          <a:xfrm>
            <a:off x="2755169" y="2349772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53401E60-B491-44E1-F507-2E799AFB0261}"/>
              </a:ext>
            </a:extLst>
          </p:cNvPr>
          <p:cNvSpPr/>
          <p:nvPr/>
        </p:nvSpPr>
        <p:spPr>
          <a:xfrm>
            <a:off x="2962860" y="244391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4E261721-73A6-EA43-EDA4-7190FB2D027D}"/>
              </a:ext>
            </a:extLst>
          </p:cNvPr>
          <p:cNvSpPr txBox="1"/>
          <p:nvPr/>
        </p:nvSpPr>
        <p:spPr>
          <a:xfrm>
            <a:off x="3014735" y="2342868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222405B5-E374-E04A-8E15-F3BCEDFEE48C}"/>
              </a:ext>
            </a:extLst>
          </p:cNvPr>
          <p:cNvSpPr/>
          <p:nvPr/>
        </p:nvSpPr>
        <p:spPr>
          <a:xfrm>
            <a:off x="3224217" y="2701941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DD15270B-FD08-B8D4-3051-89BB8FFCCAF3}"/>
              </a:ext>
            </a:extLst>
          </p:cNvPr>
          <p:cNvSpPr txBox="1"/>
          <p:nvPr/>
        </p:nvSpPr>
        <p:spPr>
          <a:xfrm>
            <a:off x="3293020" y="2904480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B7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B74310BF-7E13-89CB-ACF2-E5CFE5B7EDD4}"/>
              </a:ext>
            </a:extLst>
          </p:cNvPr>
          <p:cNvSpPr/>
          <p:nvPr/>
        </p:nvSpPr>
        <p:spPr>
          <a:xfrm>
            <a:off x="1407678" y="2698983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367E3F67-81C8-5877-DEF7-E433091B92DD}"/>
              </a:ext>
            </a:extLst>
          </p:cNvPr>
          <p:cNvSpPr/>
          <p:nvPr/>
        </p:nvSpPr>
        <p:spPr>
          <a:xfrm>
            <a:off x="1150675" y="2691302"/>
            <a:ext cx="195779" cy="1957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019E66E0-6A7A-D21E-4CEB-5E8B0CE607C4}"/>
              </a:ext>
            </a:extLst>
          </p:cNvPr>
          <p:cNvSpPr/>
          <p:nvPr/>
        </p:nvSpPr>
        <p:spPr>
          <a:xfrm>
            <a:off x="1404854" y="2453894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1B38D63D-250A-2C4D-CDEC-1A7AE5795467}"/>
              </a:ext>
            </a:extLst>
          </p:cNvPr>
          <p:cNvSpPr txBox="1"/>
          <p:nvPr/>
        </p:nvSpPr>
        <p:spPr>
          <a:xfrm>
            <a:off x="1449118" y="2341815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G6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3DCC9A49-85A3-053A-0554-1FDCABECCBD7}"/>
              </a:ext>
            </a:extLst>
          </p:cNvPr>
          <p:cNvSpPr/>
          <p:nvPr/>
        </p:nvSpPr>
        <p:spPr>
          <a:xfrm>
            <a:off x="1925891" y="2443202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275FE6C7-46AF-5B10-ECB8-6CF685838A9C}"/>
              </a:ext>
            </a:extLst>
          </p:cNvPr>
          <p:cNvSpPr txBox="1"/>
          <p:nvPr/>
        </p:nvSpPr>
        <p:spPr>
          <a:xfrm>
            <a:off x="1987581" y="2348286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G2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561093C-5BD3-D3E5-798F-96D3B09ACC17}"/>
              </a:ext>
            </a:extLst>
          </p:cNvPr>
          <p:cNvSpPr/>
          <p:nvPr/>
        </p:nvSpPr>
        <p:spPr>
          <a:xfrm>
            <a:off x="2455225" y="2703917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2EC56F2C-7B16-3F53-F2D5-D0FC71BBD5E4}"/>
              </a:ext>
            </a:extLst>
          </p:cNvPr>
          <p:cNvSpPr txBox="1"/>
          <p:nvPr/>
        </p:nvSpPr>
        <p:spPr>
          <a:xfrm>
            <a:off x="2415038" y="2918352"/>
            <a:ext cx="3029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LCD_CLK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85D55978-E326-5A28-D249-7B8B95B50393}"/>
              </a:ext>
            </a:extLst>
          </p:cNvPr>
          <p:cNvSpPr/>
          <p:nvPr/>
        </p:nvSpPr>
        <p:spPr>
          <a:xfrm>
            <a:off x="4546248" y="2450765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AB5ECC-2429-AF25-A601-60007624D2B7}"/>
              </a:ext>
            </a:extLst>
          </p:cNvPr>
          <p:cNvSpPr txBox="1"/>
          <p:nvPr/>
        </p:nvSpPr>
        <p:spPr>
          <a:xfrm>
            <a:off x="4587479" y="2332037"/>
            <a:ext cx="1891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PWM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3929E5AE-5E27-8521-38DF-A1EF4BBED5EA}"/>
              </a:ext>
            </a:extLst>
          </p:cNvPr>
          <p:cNvSpPr/>
          <p:nvPr/>
        </p:nvSpPr>
        <p:spPr>
          <a:xfrm>
            <a:off x="2449472" y="245087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BD42046F-9E32-7690-56A4-8F8AB581D384}"/>
              </a:ext>
            </a:extLst>
          </p:cNvPr>
          <p:cNvSpPr txBox="1"/>
          <p:nvPr/>
        </p:nvSpPr>
        <p:spPr>
          <a:xfrm>
            <a:off x="2508198" y="2348286"/>
            <a:ext cx="9457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DE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82557196-4356-F3E8-9ED0-F527AC3A3A39}"/>
              </a:ext>
            </a:extLst>
          </p:cNvPr>
          <p:cNvSpPr/>
          <p:nvPr/>
        </p:nvSpPr>
        <p:spPr>
          <a:xfrm>
            <a:off x="2955322" y="2697129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CECA587-2D27-AFC6-80C8-4C4EDAD1E7A0}"/>
              </a:ext>
            </a:extLst>
          </p:cNvPr>
          <p:cNvSpPr txBox="1"/>
          <p:nvPr/>
        </p:nvSpPr>
        <p:spPr>
          <a:xfrm>
            <a:off x="2945346" y="2946543"/>
            <a:ext cx="24526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TP_SCL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CB0FAD9-0085-C55B-325E-49FA0D522FC3}"/>
              </a:ext>
            </a:extLst>
          </p:cNvPr>
          <p:cNvSpPr txBox="1"/>
          <p:nvPr/>
        </p:nvSpPr>
        <p:spPr>
          <a:xfrm>
            <a:off x="857885" y="4283488"/>
            <a:ext cx="897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2K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9B1D4A46-A026-F930-82AD-ED5064A7590A}"/>
              </a:ext>
            </a:extLst>
          </p:cNvPr>
          <p:cNvSpPr txBox="1"/>
          <p:nvPr/>
        </p:nvSpPr>
        <p:spPr>
          <a:xfrm>
            <a:off x="864708" y="5022097"/>
            <a:ext cx="19396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J2WK</a:t>
            </a:r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D1D37BF4-EEB8-C69E-8CAD-D4F481E5CD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4895832"/>
            <a:ext cx="414825" cy="589052"/>
          </a:xfrm>
          <a:prstGeom prst="rect">
            <a:avLst/>
          </a:prstGeom>
        </p:spPr>
      </p:pic>
      <p:sp>
        <p:nvSpPr>
          <p:cNvPr id="133" name="文本框 132">
            <a:extLst>
              <a:ext uri="{FF2B5EF4-FFF2-40B4-BE49-F238E27FC236}">
                <a16:creationId xmlns:a16="http://schemas.microsoft.com/office/drawing/2014/main" id="{9FCBDB7A-465F-E4B9-C692-62BE3026A0F6}"/>
              </a:ext>
            </a:extLst>
          </p:cNvPr>
          <p:cNvSpPr txBox="1"/>
          <p:nvPr/>
        </p:nvSpPr>
        <p:spPr>
          <a:xfrm>
            <a:off x="766924" y="4871522"/>
            <a:ext cx="2372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600" b="1" dirty="0">
                <a:solidFill>
                  <a:srgbClr val="FF0000"/>
                </a:solidFill>
              </a:rPr>
              <a:t>LED3.3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52029F65-36EA-12A1-C5DA-C17258AEF1F4}"/>
              </a:ext>
            </a:extLst>
          </p:cNvPr>
          <p:cNvSpPr txBox="1"/>
          <p:nvPr/>
        </p:nvSpPr>
        <p:spPr>
          <a:xfrm>
            <a:off x="741998" y="5143804"/>
            <a:ext cx="16511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VIN?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A682459-0504-0EA2-E064-EAA12A56A408}"/>
              </a:ext>
            </a:extLst>
          </p:cNvPr>
          <p:cNvSpPr txBox="1"/>
          <p:nvPr/>
        </p:nvSpPr>
        <p:spPr>
          <a:xfrm>
            <a:off x="767327" y="5315417"/>
            <a:ext cx="16511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VIN?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F971CC9C-7265-B5DD-E650-4C4E8F3500BF}"/>
              </a:ext>
            </a:extLst>
          </p:cNvPr>
          <p:cNvSpPr txBox="1"/>
          <p:nvPr/>
        </p:nvSpPr>
        <p:spPr>
          <a:xfrm>
            <a:off x="1038947" y="532376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1BD4E864-930E-B7B9-1280-7D7BA60EAEBE}"/>
              </a:ext>
            </a:extLst>
          </p:cNvPr>
          <p:cNvSpPr txBox="1"/>
          <p:nvPr/>
        </p:nvSpPr>
        <p:spPr>
          <a:xfrm>
            <a:off x="919727" y="5467817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14ECBB92-0A8B-52EB-9525-A029847F68AA}"/>
              </a:ext>
            </a:extLst>
          </p:cNvPr>
          <p:cNvSpPr txBox="1"/>
          <p:nvPr/>
        </p:nvSpPr>
        <p:spPr>
          <a:xfrm>
            <a:off x="962940" y="5640397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E4C8283-D2A1-ACA9-0EE9-3951F2987ADF}"/>
              </a:ext>
            </a:extLst>
          </p:cNvPr>
          <p:cNvSpPr txBox="1"/>
          <p:nvPr/>
        </p:nvSpPr>
        <p:spPr>
          <a:xfrm>
            <a:off x="673711" y="4195088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B06B83EB-1067-2CA6-16B1-82EDE8FD89C3}"/>
              </a:ext>
            </a:extLst>
          </p:cNvPr>
          <p:cNvSpPr txBox="1"/>
          <p:nvPr/>
        </p:nvSpPr>
        <p:spPr>
          <a:xfrm>
            <a:off x="1061575" y="6098458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1FE3E79-CAD3-295B-EEA1-17D3E4B122C2}"/>
              </a:ext>
            </a:extLst>
          </p:cNvPr>
          <p:cNvSpPr txBox="1"/>
          <p:nvPr/>
        </p:nvSpPr>
        <p:spPr>
          <a:xfrm>
            <a:off x="868773" y="5927267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8590DB04-CC78-57B4-5EC1-7169BF711C45}"/>
              </a:ext>
            </a:extLst>
          </p:cNvPr>
          <p:cNvSpPr txBox="1"/>
          <p:nvPr/>
        </p:nvSpPr>
        <p:spPr>
          <a:xfrm>
            <a:off x="832664" y="6096139"/>
            <a:ext cx="769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2?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5D75E4A-F16C-F771-27D3-57F1242BE6BA}"/>
              </a:ext>
            </a:extLst>
          </p:cNvPr>
          <p:cNvSpPr txBox="1"/>
          <p:nvPr/>
        </p:nvSpPr>
        <p:spPr>
          <a:xfrm>
            <a:off x="1025735" y="5468584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9F2460C-94AD-8C45-9D26-72EB6DE14833}"/>
              </a:ext>
            </a:extLst>
          </p:cNvPr>
          <p:cNvSpPr txBox="1"/>
          <p:nvPr/>
        </p:nvSpPr>
        <p:spPr>
          <a:xfrm>
            <a:off x="394092" y="5249614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5FA6912A-2201-21D5-FBD3-E4DC71625FE3}"/>
              </a:ext>
            </a:extLst>
          </p:cNvPr>
          <p:cNvSpPr txBox="1"/>
          <p:nvPr/>
        </p:nvSpPr>
        <p:spPr>
          <a:xfrm>
            <a:off x="569381" y="5250907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B6700171-5FD1-89CB-CA6A-B750CC3411C8}"/>
              </a:ext>
            </a:extLst>
          </p:cNvPr>
          <p:cNvSpPr txBox="1"/>
          <p:nvPr/>
        </p:nvSpPr>
        <p:spPr>
          <a:xfrm>
            <a:off x="358042" y="4892664"/>
            <a:ext cx="1843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5600D1F8-54E1-7E35-F6B0-0C17447AA4C2}"/>
              </a:ext>
            </a:extLst>
          </p:cNvPr>
          <p:cNvSpPr txBox="1"/>
          <p:nvPr/>
        </p:nvSpPr>
        <p:spPr>
          <a:xfrm>
            <a:off x="371964" y="5028679"/>
            <a:ext cx="1843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NC1?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201C9CFA-5B5A-8BC6-F1B4-56240EA019D8}"/>
              </a:ext>
            </a:extLst>
          </p:cNvPr>
          <p:cNvSpPr txBox="1"/>
          <p:nvPr/>
        </p:nvSpPr>
        <p:spPr>
          <a:xfrm>
            <a:off x="382371" y="4652757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CE1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4426B08-2137-0A8E-79E5-049C6D54B2F4}"/>
              </a:ext>
            </a:extLst>
          </p:cNvPr>
          <p:cNvSpPr txBox="1"/>
          <p:nvPr/>
        </p:nvSpPr>
        <p:spPr>
          <a:xfrm>
            <a:off x="372657" y="4184487"/>
            <a:ext cx="13144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CE1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9D0C2F24-AD0B-5A74-C825-8ED9F2387C9A}"/>
              </a:ext>
            </a:extLst>
          </p:cNvPr>
          <p:cNvSpPr txBox="1"/>
          <p:nvPr/>
        </p:nvSpPr>
        <p:spPr>
          <a:xfrm>
            <a:off x="645059" y="4652757"/>
            <a:ext cx="9297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5V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6D5C59AA-D3AD-0FE2-8AB5-7A4D6704AE19}"/>
              </a:ext>
            </a:extLst>
          </p:cNvPr>
          <p:cNvSpPr txBox="1"/>
          <p:nvPr/>
        </p:nvSpPr>
        <p:spPr>
          <a:xfrm>
            <a:off x="1038947" y="4871521"/>
            <a:ext cx="15068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NC2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F93E00C-9259-506F-2123-D092371797B9}"/>
              </a:ext>
            </a:extLst>
          </p:cNvPr>
          <p:cNvSpPr txBox="1"/>
          <p:nvPr/>
        </p:nvSpPr>
        <p:spPr>
          <a:xfrm>
            <a:off x="1023598" y="4714663"/>
            <a:ext cx="15068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NC2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F744107D-640F-8573-B4F1-E33138F7C390}"/>
              </a:ext>
            </a:extLst>
          </p:cNvPr>
          <p:cNvSpPr txBox="1"/>
          <p:nvPr/>
        </p:nvSpPr>
        <p:spPr>
          <a:xfrm>
            <a:off x="766924" y="4562915"/>
            <a:ext cx="23724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en-US" altLang="zh-CN" sz="600" b="1" dirty="0">
                <a:solidFill>
                  <a:srgbClr val="FF0000"/>
                </a:solidFill>
              </a:rPr>
              <a:t>LED3.3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AACBD9E0-9F89-4EBE-DC02-23290F94FB5F}"/>
              </a:ext>
            </a:extLst>
          </p:cNvPr>
          <p:cNvSpPr txBox="1"/>
          <p:nvPr/>
        </p:nvSpPr>
        <p:spPr>
          <a:xfrm rot="16200000">
            <a:off x="1728421" y="4107189"/>
            <a:ext cx="2500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TP_RST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E9EBB9D4-469F-9053-D653-3D36E88A6033}"/>
              </a:ext>
            </a:extLst>
          </p:cNvPr>
          <p:cNvSpPr txBox="1"/>
          <p:nvPr/>
        </p:nvSpPr>
        <p:spPr>
          <a:xfrm>
            <a:off x="1972019" y="4395090"/>
            <a:ext cx="166712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B5819E8-8881-D6B8-8C9B-974DDCBB9372}"/>
              </a:ext>
            </a:extLst>
          </p:cNvPr>
          <p:cNvSpPr txBox="1"/>
          <p:nvPr/>
        </p:nvSpPr>
        <p:spPr>
          <a:xfrm>
            <a:off x="1950179" y="4162154"/>
            <a:ext cx="310983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GND+2R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DDFB793-2D29-DE08-30A6-BDB3999CDACA}"/>
              </a:ext>
            </a:extLst>
          </p:cNvPr>
          <p:cNvSpPr txBox="1"/>
          <p:nvPr/>
        </p:nvSpPr>
        <p:spPr>
          <a:xfrm>
            <a:off x="1200787" y="4386584"/>
            <a:ext cx="14266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PD2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2F61228-76CB-9A0F-5693-7E1CFCFA9BFB}"/>
              </a:ext>
            </a:extLst>
          </p:cNvPr>
          <p:cNvSpPr txBox="1"/>
          <p:nvPr/>
        </p:nvSpPr>
        <p:spPr>
          <a:xfrm rot="16200000">
            <a:off x="1379830" y="4749453"/>
            <a:ext cx="224420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18: SWIM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801D3F8-9CB9-E1A3-1DFE-46F22DB48681}"/>
              </a:ext>
            </a:extLst>
          </p:cNvPr>
          <p:cNvSpPr txBox="1"/>
          <p:nvPr/>
        </p:nvSpPr>
        <p:spPr>
          <a:xfrm rot="16200000">
            <a:off x="1337137" y="4748214"/>
            <a:ext cx="181140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FF0000"/>
                </a:solidFill>
              </a:rPr>
              <a:t>19: PD2</a:t>
            </a:r>
            <a:endParaRPr kumimoji="1" lang="zh-CN" altLang="en-US" sz="400" b="1" dirty="0">
              <a:solidFill>
                <a:srgbClr val="FF0000"/>
              </a:solidFill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F1D34F2-208A-1744-D18D-5A7FE886662B}"/>
              </a:ext>
            </a:extLst>
          </p:cNvPr>
          <p:cNvSpPr txBox="1"/>
          <p:nvPr/>
        </p:nvSpPr>
        <p:spPr>
          <a:xfrm rot="16200000">
            <a:off x="1282257" y="4473842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ED8D11F-463D-8B2A-A48C-86E4AFDFB96E}"/>
              </a:ext>
            </a:extLst>
          </p:cNvPr>
          <p:cNvSpPr txBox="1"/>
          <p:nvPr/>
        </p:nvSpPr>
        <p:spPr>
          <a:xfrm rot="16200000">
            <a:off x="1285164" y="4080194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616A470-5FE4-4501-D92C-045B4CE550AA}"/>
              </a:ext>
            </a:extLst>
          </p:cNvPr>
          <p:cNvSpPr txBox="1"/>
          <p:nvPr/>
        </p:nvSpPr>
        <p:spPr>
          <a:xfrm rot="16200000">
            <a:off x="1437214" y="4467031"/>
            <a:ext cx="243656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VSYNC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8CECCB-3CB5-E7BF-3143-EB75C686DAE1}"/>
              </a:ext>
            </a:extLst>
          </p:cNvPr>
          <p:cNvSpPr txBox="1"/>
          <p:nvPr/>
        </p:nvSpPr>
        <p:spPr>
          <a:xfrm>
            <a:off x="4857152" y="2348091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G5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37D63A-A907-8A9C-A8BB-1FA85C7B3B02}"/>
              </a:ext>
            </a:extLst>
          </p:cNvPr>
          <p:cNvSpPr txBox="1"/>
          <p:nvPr/>
        </p:nvSpPr>
        <p:spPr>
          <a:xfrm>
            <a:off x="5133566" y="2357700"/>
            <a:ext cx="96180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G4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C8CD0E6-E0D7-AD83-7777-4C8B86D00EFE}"/>
              </a:ext>
            </a:extLst>
          </p:cNvPr>
          <p:cNvSpPr/>
          <p:nvPr/>
        </p:nvSpPr>
        <p:spPr>
          <a:xfrm>
            <a:off x="4285661" y="2703916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D288AC7C-EDE5-B152-68AE-BE42776F487D}"/>
              </a:ext>
            </a:extLst>
          </p:cNvPr>
          <p:cNvSpPr txBox="1"/>
          <p:nvPr/>
        </p:nvSpPr>
        <p:spPr>
          <a:xfrm>
            <a:off x="4264002" y="2918351"/>
            <a:ext cx="242054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TP_INT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49CDD196-882E-7379-F567-7D8A7F94DDFA}"/>
              </a:ext>
            </a:extLst>
          </p:cNvPr>
          <p:cNvSpPr/>
          <p:nvPr/>
        </p:nvSpPr>
        <p:spPr>
          <a:xfrm>
            <a:off x="3524539" y="2681438"/>
            <a:ext cx="195779" cy="19577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55E2C2EE-91ED-DDB5-E150-FB0D2117BCF9}"/>
              </a:ext>
            </a:extLst>
          </p:cNvPr>
          <p:cNvSpPr txBox="1"/>
          <p:nvPr/>
        </p:nvSpPr>
        <p:spPr>
          <a:xfrm>
            <a:off x="3523566" y="2932184"/>
            <a:ext cx="266098" cy="92333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600" b="1" dirty="0">
                <a:solidFill>
                  <a:srgbClr val="FF0000"/>
                </a:solidFill>
              </a:rPr>
              <a:t>TP_SDA</a:t>
            </a:r>
            <a:endParaRPr kumimoji="1" lang="zh-CN" altLang="en-US" sz="1000" b="1" dirty="0">
              <a:solidFill>
                <a:srgbClr val="FF0000"/>
              </a:solidFill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61E5C41D-FAE4-7AE5-0D2C-451A50B798B2}"/>
              </a:ext>
            </a:extLst>
          </p:cNvPr>
          <p:cNvSpPr txBox="1"/>
          <p:nvPr/>
        </p:nvSpPr>
        <p:spPr>
          <a:xfrm rot="16200000">
            <a:off x="1524317" y="5619204"/>
            <a:ext cx="173124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5: SCLK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B2A6D28D-1DAF-3745-E037-075A9A5A7202}"/>
              </a:ext>
            </a:extLst>
          </p:cNvPr>
          <p:cNvSpPr txBox="1"/>
          <p:nvPr/>
        </p:nvSpPr>
        <p:spPr>
          <a:xfrm rot="16200000">
            <a:off x="1264132" y="5617544"/>
            <a:ext cx="18434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1: MOSI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9307CA92-E8A2-53AD-0CAD-80092494036D}"/>
              </a:ext>
            </a:extLst>
          </p:cNvPr>
          <p:cNvSpPr txBox="1"/>
          <p:nvPr/>
        </p:nvSpPr>
        <p:spPr>
          <a:xfrm rot="16200000">
            <a:off x="1367389" y="5601669"/>
            <a:ext cx="11541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zh-CN" sz="400" b="1" dirty="0">
                <a:solidFill>
                  <a:srgbClr val="7030A0"/>
                </a:solidFill>
              </a:rPr>
              <a:t>2: CS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11A186A-9736-BEFF-13F0-3B4196471B4F}"/>
              </a:ext>
            </a:extLst>
          </p:cNvPr>
          <p:cNvSpPr txBox="1"/>
          <p:nvPr/>
        </p:nvSpPr>
        <p:spPr>
          <a:xfrm rot="16200000">
            <a:off x="1290408" y="5780951"/>
            <a:ext cx="131446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400" b="1" dirty="0">
                <a:solidFill>
                  <a:srgbClr val="7030A0"/>
                </a:solidFill>
              </a:rPr>
              <a:t>平时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0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D9009C29-76F1-3927-D513-6B6A026A3290}"/>
              </a:ext>
            </a:extLst>
          </p:cNvPr>
          <p:cNvSpPr txBox="1"/>
          <p:nvPr/>
        </p:nvSpPr>
        <p:spPr>
          <a:xfrm rot="16200000">
            <a:off x="1338535" y="5772419"/>
            <a:ext cx="173124" cy="61555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400" b="1" dirty="0">
                <a:solidFill>
                  <a:srgbClr val="7030A0"/>
                </a:solidFill>
              </a:rPr>
              <a:t>平时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3.3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7DC55DB-CCA7-1F3E-C4C9-106B3B833FFE}"/>
              </a:ext>
            </a:extLst>
          </p:cNvPr>
          <p:cNvSpPr txBox="1"/>
          <p:nvPr/>
        </p:nvSpPr>
        <p:spPr>
          <a:xfrm rot="16200000">
            <a:off x="1525519" y="5762488"/>
            <a:ext cx="173124" cy="123111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400" b="1" dirty="0">
                <a:solidFill>
                  <a:srgbClr val="7030A0"/>
                </a:solidFill>
              </a:rPr>
              <a:t>开机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1.6</a:t>
            </a:r>
          </a:p>
          <a:p>
            <a:r>
              <a:rPr kumimoji="1" lang="zh-CN" altLang="en-US" sz="400" b="1" dirty="0">
                <a:solidFill>
                  <a:srgbClr val="7030A0"/>
                </a:solidFill>
              </a:rPr>
              <a:t>平时</a:t>
            </a:r>
            <a:r>
              <a:rPr kumimoji="1" lang="en-US" altLang="zh-CN" sz="400" b="1" dirty="0">
                <a:solidFill>
                  <a:srgbClr val="7030A0"/>
                </a:solidFill>
              </a:rPr>
              <a:t>3.3</a:t>
            </a:r>
            <a:endParaRPr kumimoji="1" lang="zh-CN" altLang="en-US" sz="800" b="1" dirty="0">
              <a:solidFill>
                <a:srgbClr val="7030A0"/>
              </a:solidFill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0A00836-09E6-A16C-9746-8E68D1981810}"/>
              </a:ext>
            </a:extLst>
          </p:cNvPr>
          <p:cNvSpPr txBox="1"/>
          <p:nvPr/>
        </p:nvSpPr>
        <p:spPr>
          <a:xfrm>
            <a:off x="1276575" y="5138465"/>
            <a:ext cx="798295" cy="276999"/>
          </a:xfrm>
          <a:prstGeom prst="rect">
            <a:avLst/>
          </a:prstGeom>
          <a:solidFill>
            <a:srgbClr val="FBFF00">
              <a:alpha val="54118"/>
            </a:srgbClr>
          </a:solidFill>
        </p:spPr>
        <p:txBody>
          <a:bodyPr wrap="none" lIns="0" tIns="0" rIns="0" bIns="0" rtlCol="0">
            <a:spAutoFit/>
          </a:bodyPr>
          <a:lstStyle/>
          <a:p>
            <a:r>
              <a:rPr kumimoji="1" lang="zh-CN" altLang="en-US" sz="600" b="1" dirty="0">
                <a:solidFill>
                  <a:srgbClr val="FF0000"/>
                </a:solidFill>
              </a:rPr>
              <a:t>绿色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1 MOSI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静止后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0V</a:t>
            </a:r>
          </a:p>
          <a:p>
            <a:r>
              <a:rPr kumimoji="1" lang="zh-CN" altLang="en-US" sz="600" b="1" dirty="0">
                <a:solidFill>
                  <a:srgbClr val="FF0000"/>
                </a:solidFill>
              </a:rPr>
              <a:t>黄色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5 SCLK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静止后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3.3V</a:t>
            </a:r>
          </a:p>
          <a:p>
            <a:r>
              <a:rPr kumimoji="1" lang="zh-CN" altLang="en-US" sz="600" b="1" dirty="0">
                <a:solidFill>
                  <a:srgbClr val="FF0000"/>
                </a:solidFill>
              </a:rPr>
              <a:t>紫色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2 CS </a:t>
            </a:r>
            <a:r>
              <a:rPr kumimoji="1" lang="zh-CN" altLang="en-US" sz="600" b="1" dirty="0">
                <a:solidFill>
                  <a:srgbClr val="FF0000"/>
                </a:solidFill>
              </a:rPr>
              <a:t>静止后</a:t>
            </a:r>
            <a:r>
              <a:rPr kumimoji="1" lang="en-US" altLang="zh-CN" sz="600" b="1" dirty="0">
                <a:solidFill>
                  <a:srgbClr val="FF0000"/>
                </a:solidFill>
              </a:rPr>
              <a:t>3.3V</a:t>
            </a:r>
            <a:endParaRPr kumimoji="1" lang="zh-CN" altLang="en-US" sz="9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329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349</Words>
  <Application>Microsoft Macintosh PowerPoint</Application>
  <PresentationFormat>宽屏</PresentationFormat>
  <Paragraphs>179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李皓骅</dc:creator>
  <cp:lastModifiedBy>李皓骅</cp:lastModifiedBy>
  <cp:revision>65</cp:revision>
  <dcterms:created xsi:type="dcterms:W3CDTF">2024-08-16T23:41:46Z</dcterms:created>
  <dcterms:modified xsi:type="dcterms:W3CDTF">2024-08-19T16:48:14Z</dcterms:modified>
</cp:coreProperties>
</file>