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00"/>
    <a:srgbClr val="7E8000"/>
    <a:srgbClr val="B2A100"/>
    <a:srgbClr val="FF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/>
    <p:restoredTop sz="94643"/>
  </p:normalViewPr>
  <p:slideViewPr>
    <p:cSldViewPr snapToGrid="0">
      <p:cViewPr>
        <p:scale>
          <a:sx n="400" d="100"/>
          <a:sy n="400" d="100"/>
        </p:scale>
        <p:origin x="-3192" y="-7016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228A-7F33-D848-A1A7-0FFDA4AC8775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9D60-5AB7-1F45-B977-0298D0D383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22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D60-5AB7-1F45-B977-0298D0D383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27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79597-A366-4931-C6B3-B3D7277B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8890DF-F38A-12F3-72C3-A2AE80DC1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08EC-29B1-06EF-8736-66BAC899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3C5E6-A1CC-9F13-B83E-0FD01E26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8B4ED-FBFD-3534-8D59-DA8E187D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37F88-FAF1-C34D-D196-4F9DD1D1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BB6F2-96D5-67E1-DBBA-E7961929A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83B2A-6276-52D4-937C-7EEF2E07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9D629-FE60-BF92-D648-6408B320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F243-CDAA-B8C2-0414-D159F249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CC9264-2717-1BB5-915E-360B43F09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41790-29B5-B530-ABDA-F0E2A03C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E1B80-9756-84B3-4C22-C6B0D5B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D3218-8F24-4D10-CCAE-CD2753C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88D60-4E02-3C2F-F9D0-42346E9F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C366-C283-A953-CD5D-D4869C78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14E00-2901-1600-F094-8CA2410D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F5464-8A1D-5034-F3B1-33AA6758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F7328-269E-5216-3123-5D485760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627F6-A778-7940-3B70-64B3BBCA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25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5214-E2DA-5AB2-4045-EF786E12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F4BC9-A3AA-A6B4-146F-7EA084C1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545B-6CF1-9CC7-FFEC-AC715619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56F57-1123-F6C5-A93A-DFBC17D1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92857-544F-B2F0-2DB9-E8293399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4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8454D-90BF-235F-DD88-6CD480A5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16E24-C0D6-29A5-BB78-A77298E4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1E889-FA03-D062-1573-C3D60D23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BC284-26E0-31BE-6776-9AEDA20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7A9E7-C488-3875-A21B-46A3A018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4F440-3AC0-5EB5-E8E1-AE1F1AB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AEA90-8BA8-ACBB-11E9-B894259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EDDD9-C777-193C-940D-C45D8A14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11A34-6256-6BAD-AEC7-C4C2EB3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10114-FFA9-648F-D48F-1A1E647E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1A2C38-5AF0-0AED-5DD7-817712433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A36BCC-D2A9-48B6-D41F-145C94F4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9D4F58-C1B2-A99A-A60B-759F0B53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B63DFB-D859-E152-CAF4-5C4D070C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7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3FBBB-D20F-0A1B-C15C-92526F89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BFFB7-8311-A2E6-649E-86653098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9B38C-79D8-448D-2495-00E53652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BBF6E9-8E0C-BFE3-F604-14C21C83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7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72138-BEDD-3E9A-FDAB-2AC88A07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F981E5-6F0A-49CB-7A0B-D0B53F88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DC65A-6096-845B-9DEE-848156DF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5109-6AC4-C904-D500-FEF322F6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69808-E0F4-162E-CF04-3CFC908D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54FAA-3F94-B197-3B0C-7A31F240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1716F-BB1F-8FFF-23BC-D7A0439E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4E3F3-E606-A2B6-B87D-5BFCFAE5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A8E23-EF97-696D-491B-923B6CCE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8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EEA1A-3720-3C43-5503-94C0CEE8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888A72-8D4A-8E8E-962E-AC1401172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E4BED-F420-568A-43C8-64DC77B2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7CD29-60AA-B547-4896-2377BFCD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FAD00-0175-2BD5-DFD7-A3EA1906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3B6C-0DDF-42F0-9647-78E65404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86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8EBAC9-1992-2F58-1598-06DC27FF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1033A-932D-47C6-6190-177DFAA4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A3BF7-833D-FD9F-1719-C1AA11C8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C7D2-1460-3D43-ADBD-415EBDDF37A3}" type="datetimeFigureOut">
              <a:rPr kumimoji="1" lang="zh-CN" altLang="en-US" smtClean="0"/>
              <a:t>2024/8/24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5D6F3-82FF-7DA9-5263-186970E27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56D99-758D-CB78-EDF6-577C9ED3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F40023-A29A-5633-E879-60938A20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2212886" y="-1727667"/>
            <a:ext cx="2648909" cy="5494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77EDBE-BEB8-F509-09CC-B3C51966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0" t="1953" r="1414" b="2303"/>
          <a:stretch/>
        </p:blipFill>
        <p:spPr>
          <a:xfrm rot="10800000">
            <a:off x="409729" y="2342908"/>
            <a:ext cx="6239511" cy="45150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FAE470-F556-8A9D-D960-C4A51D9970CC}"/>
              </a:ext>
            </a:extLst>
          </p:cNvPr>
          <p:cNvSpPr txBox="1"/>
          <p:nvPr/>
        </p:nvSpPr>
        <p:spPr>
          <a:xfrm>
            <a:off x="3752516" y="5783793"/>
            <a:ext cx="293350" cy="861774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INT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SDA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SCL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TP_RST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VCC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GND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F1A66E-2CF7-D7AE-C6AA-C216621AEA9E}"/>
              </a:ext>
            </a:extLst>
          </p:cNvPr>
          <p:cNvSpPr txBox="1"/>
          <p:nvPr/>
        </p:nvSpPr>
        <p:spPr>
          <a:xfrm>
            <a:off x="3508758" y="3273248"/>
            <a:ext cx="553037" cy="2369880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44: GND+2R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42: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40: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38: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36: TP_RST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34:</a:t>
            </a:r>
            <a:r>
              <a:rPr kumimoji="1" lang="zh-CN" altLang="en-US" sz="7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700" b="1" dirty="0">
                <a:solidFill>
                  <a:srgbClr val="FF0000"/>
                </a:solidFill>
              </a:rPr>
              <a:t>HSYNC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32: LCD_PCLK</a:t>
            </a:r>
          </a:p>
          <a:p>
            <a:r>
              <a:rPr kumimoji="1" lang="en-US" altLang="zh-CN" sz="700" b="1" dirty="0">
                <a:solidFill>
                  <a:srgbClr val="7030A0"/>
                </a:solidFill>
              </a:rPr>
              <a:t>30: CS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28: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26:</a:t>
            </a:r>
            <a:r>
              <a:rPr kumimoji="1" lang="zh-CN" altLang="en-US" sz="7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700" b="1" dirty="0">
                <a:solidFill>
                  <a:srgbClr val="FF0000"/>
                </a:solidFill>
              </a:rPr>
              <a:t>B1?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24: B3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22: B5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20: B7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18: G0?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16: G2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14: G4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12: G6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10: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8: R1?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6: R3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4: R5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2: R7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75EAF1-42CF-1BA5-B037-A58CB6EA41B8}"/>
              </a:ext>
            </a:extLst>
          </p:cNvPr>
          <p:cNvSpPr txBox="1"/>
          <p:nvPr/>
        </p:nvSpPr>
        <p:spPr>
          <a:xfrm>
            <a:off x="4077213" y="3211897"/>
            <a:ext cx="574231" cy="247760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45: LED3.3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43: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41: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39: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37: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35: VSYNC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33: DE</a:t>
            </a:r>
          </a:p>
          <a:p>
            <a:r>
              <a:rPr kumimoji="1" lang="en-US" altLang="zh-CN" sz="700" b="1" dirty="0">
                <a:solidFill>
                  <a:srgbClr val="7030A0"/>
                </a:solidFill>
              </a:rPr>
              <a:t>31: SCLK</a:t>
            </a:r>
          </a:p>
          <a:p>
            <a:r>
              <a:rPr kumimoji="1" lang="en-US" altLang="zh-CN" sz="700" b="1" dirty="0">
                <a:solidFill>
                  <a:srgbClr val="7030A0"/>
                </a:solidFill>
              </a:rPr>
              <a:t>29: MOSI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27: B0?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25: B2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23: B4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21: B6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19: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17: G1?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15: G3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13: G5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11: G7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9: R0?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7: R2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5: R4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3: R6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1: GND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69592E-EFD4-77E4-98FB-2924D628B6BE}"/>
              </a:ext>
            </a:extLst>
          </p:cNvPr>
          <p:cNvSpPr txBox="1"/>
          <p:nvPr/>
        </p:nvSpPr>
        <p:spPr>
          <a:xfrm>
            <a:off x="627987" y="598262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9CBB84-B6E3-ED29-2B5E-B3C43C987849}"/>
              </a:ext>
            </a:extLst>
          </p:cNvPr>
          <p:cNvSpPr txBox="1"/>
          <p:nvPr/>
        </p:nvSpPr>
        <p:spPr>
          <a:xfrm>
            <a:off x="368434" y="598262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3501741-E4F4-C254-21EA-DB109B43E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462" y="938353"/>
            <a:ext cx="2476500" cy="53975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B4BCFBB-91B1-A0C6-976B-25F54B6FA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4447" y="1160884"/>
            <a:ext cx="2476500" cy="50927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67CFD68-5D08-811F-6C1E-44FAF6915A16}"/>
              </a:ext>
            </a:extLst>
          </p:cNvPr>
          <p:cNvSpPr txBox="1"/>
          <p:nvPr/>
        </p:nvSpPr>
        <p:spPr>
          <a:xfrm rot="16200000">
            <a:off x="1676063" y="4734038"/>
            <a:ext cx="246862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13: VSYNC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D752D5-A65A-26E3-8B7C-D0CC7FAC03CF}"/>
              </a:ext>
            </a:extLst>
          </p:cNvPr>
          <p:cNvSpPr txBox="1"/>
          <p:nvPr/>
        </p:nvSpPr>
        <p:spPr>
          <a:xfrm>
            <a:off x="585614" y="4883598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F1F61-9050-53EB-DBD7-83F29FC086EC}"/>
              </a:ext>
            </a:extLst>
          </p:cNvPr>
          <p:cNvSpPr txBox="1"/>
          <p:nvPr/>
        </p:nvSpPr>
        <p:spPr>
          <a:xfrm>
            <a:off x="593917" y="5022097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2A5516-3F69-38F7-BB59-9BC6D0CA559C}"/>
              </a:ext>
            </a:extLst>
          </p:cNvPr>
          <p:cNvSpPr txBox="1"/>
          <p:nvPr/>
        </p:nvSpPr>
        <p:spPr>
          <a:xfrm>
            <a:off x="619496" y="61223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779024-059C-9BE6-8528-22120AF12DFF}"/>
              </a:ext>
            </a:extLst>
          </p:cNvPr>
          <p:cNvSpPr txBox="1"/>
          <p:nvPr/>
        </p:nvSpPr>
        <p:spPr>
          <a:xfrm>
            <a:off x="368434" y="612234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24C215-5214-F054-C3B3-57112E709E63}"/>
              </a:ext>
            </a:extLst>
          </p:cNvPr>
          <p:cNvSpPr txBox="1"/>
          <p:nvPr/>
        </p:nvSpPr>
        <p:spPr>
          <a:xfrm>
            <a:off x="648341" y="4358366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23C5A3-B3E6-7A8B-0DF5-133B499CCADE}"/>
              </a:ext>
            </a:extLst>
          </p:cNvPr>
          <p:cNvSpPr txBox="1"/>
          <p:nvPr/>
        </p:nvSpPr>
        <p:spPr>
          <a:xfrm>
            <a:off x="648341" y="4508121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7068DC-B6B1-C987-AEFF-F5121FD3777B}"/>
              </a:ext>
            </a:extLst>
          </p:cNvPr>
          <p:cNvSpPr txBox="1"/>
          <p:nvPr/>
        </p:nvSpPr>
        <p:spPr>
          <a:xfrm>
            <a:off x="1038947" y="5933813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21869C-0FF2-948F-98BA-D282F2CA8063}"/>
              </a:ext>
            </a:extLst>
          </p:cNvPr>
          <p:cNvSpPr txBox="1"/>
          <p:nvPr/>
        </p:nvSpPr>
        <p:spPr>
          <a:xfrm>
            <a:off x="1038947" y="4563793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28E82F6-4B8D-8F61-FCAA-EDAC0CBA0D30}"/>
              </a:ext>
            </a:extLst>
          </p:cNvPr>
          <p:cNvSpPr txBox="1"/>
          <p:nvPr/>
        </p:nvSpPr>
        <p:spPr>
          <a:xfrm>
            <a:off x="786208" y="47209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726335-2D9E-8D73-A25B-74820DC3DC3F}"/>
              </a:ext>
            </a:extLst>
          </p:cNvPr>
          <p:cNvSpPr txBox="1"/>
          <p:nvPr/>
        </p:nvSpPr>
        <p:spPr>
          <a:xfrm>
            <a:off x="342617" y="4513198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EEBCA7-A1C3-A223-D84A-F6D38E2F3526}"/>
              </a:ext>
            </a:extLst>
          </p:cNvPr>
          <p:cNvSpPr txBox="1"/>
          <p:nvPr/>
        </p:nvSpPr>
        <p:spPr>
          <a:xfrm>
            <a:off x="347105" y="4358365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15F5DAF-0E7B-919F-3942-C2FA42A760E3}"/>
              </a:ext>
            </a:extLst>
          </p:cNvPr>
          <p:cNvSpPr txBox="1"/>
          <p:nvPr/>
        </p:nvSpPr>
        <p:spPr>
          <a:xfrm>
            <a:off x="517065" y="419115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D20C38-501D-9591-84CC-92CB37A1013E}"/>
              </a:ext>
            </a:extLst>
          </p:cNvPr>
          <p:cNvSpPr txBox="1"/>
          <p:nvPr/>
        </p:nvSpPr>
        <p:spPr>
          <a:xfrm>
            <a:off x="1497940" y="427691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7A179AA-13B5-0F1F-95D1-682A90B83980}"/>
              </a:ext>
            </a:extLst>
          </p:cNvPr>
          <p:cNvSpPr txBox="1"/>
          <p:nvPr/>
        </p:nvSpPr>
        <p:spPr>
          <a:xfrm>
            <a:off x="1656805" y="427691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A308E75-50F4-3C0C-E6FD-BD44E18CC73D}"/>
              </a:ext>
            </a:extLst>
          </p:cNvPr>
          <p:cNvSpPr txBox="1"/>
          <p:nvPr/>
        </p:nvSpPr>
        <p:spPr>
          <a:xfrm>
            <a:off x="527392" y="5363863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4EE60E6-42BC-E7DA-F7A2-B5991B9EC6AB}"/>
              </a:ext>
            </a:extLst>
          </p:cNvPr>
          <p:cNvSpPr txBox="1"/>
          <p:nvPr/>
        </p:nvSpPr>
        <p:spPr>
          <a:xfrm>
            <a:off x="1357201" y="6034999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211575-DFC4-67DC-4385-332AE76E495D}"/>
              </a:ext>
            </a:extLst>
          </p:cNvPr>
          <p:cNvSpPr txBox="1"/>
          <p:nvPr/>
        </p:nvSpPr>
        <p:spPr>
          <a:xfrm>
            <a:off x="1507440" y="6030227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D499516-20EC-E30E-BE23-A91D0356A48D}"/>
              </a:ext>
            </a:extLst>
          </p:cNvPr>
          <p:cNvSpPr txBox="1"/>
          <p:nvPr/>
        </p:nvSpPr>
        <p:spPr>
          <a:xfrm>
            <a:off x="914733" y="6098458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DAFCAE-B609-D056-4E93-964DE2BDFA8A}"/>
              </a:ext>
            </a:extLst>
          </p:cNvPr>
          <p:cNvSpPr txBox="1"/>
          <p:nvPr/>
        </p:nvSpPr>
        <p:spPr>
          <a:xfrm>
            <a:off x="2052419" y="4276914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2R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689D2DB-9891-DE9F-4D1B-9E67AE474F6D}"/>
              </a:ext>
            </a:extLst>
          </p:cNvPr>
          <p:cNvSpPr txBox="1"/>
          <p:nvPr/>
        </p:nvSpPr>
        <p:spPr>
          <a:xfrm>
            <a:off x="1012153" y="4281485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83B1DD6-ED97-5281-3FBC-96ABA27040CB}"/>
              </a:ext>
            </a:extLst>
          </p:cNvPr>
          <p:cNvSpPr txBox="1"/>
          <p:nvPr/>
        </p:nvSpPr>
        <p:spPr>
          <a:xfrm>
            <a:off x="1220945" y="671524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7D0D6A8-59AF-5820-F233-9977E86684C9}"/>
              </a:ext>
            </a:extLst>
          </p:cNvPr>
          <p:cNvSpPr txBox="1"/>
          <p:nvPr/>
        </p:nvSpPr>
        <p:spPr>
          <a:xfrm>
            <a:off x="1940104" y="6715248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2FABFC1-2E4D-1ABF-CFC2-1C15FFD2AEF3}"/>
              </a:ext>
            </a:extLst>
          </p:cNvPr>
          <p:cNvSpPr txBox="1"/>
          <p:nvPr/>
        </p:nvSpPr>
        <p:spPr>
          <a:xfrm>
            <a:off x="1793310" y="4388451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B6E0A34-320E-4843-3ED1-482C337F5585}"/>
              </a:ext>
            </a:extLst>
          </p:cNvPr>
          <p:cNvSpPr txBox="1"/>
          <p:nvPr/>
        </p:nvSpPr>
        <p:spPr>
          <a:xfrm>
            <a:off x="910341" y="5143804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FDF43CA-3372-039A-9BE2-F30B0945FD4E}"/>
              </a:ext>
            </a:extLst>
          </p:cNvPr>
          <p:cNvSpPr txBox="1"/>
          <p:nvPr/>
        </p:nvSpPr>
        <p:spPr>
          <a:xfrm>
            <a:off x="558044" y="4654940"/>
            <a:ext cx="5290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2F5D94-BE0E-5E85-39D7-E42513F83CFE}"/>
              </a:ext>
            </a:extLst>
          </p:cNvPr>
          <p:cNvSpPr txBox="1"/>
          <p:nvPr/>
        </p:nvSpPr>
        <p:spPr>
          <a:xfrm>
            <a:off x="472982" y="4785829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J2WK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D99FF9-2BF6-D364-1225-453D3F207F7B}"/>
              </a:ext>
            </a:extLst>
          </p:cNvPr>
          <p:cNvSpPr txBox="1"/>
          <p:nvPr/>
        </p:nvSpPr>
        <p:spPr>
          <a:xfrm>
            <a:off x="420739" y="5630135"/>
            <a:ext cx="355867" cy="153888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500" b="1" dirty="0">
                <a:solidFill>
                  <a:srgbClr val="FF0000"/>
                </a:solidFill>
              </a:rPr>
              <a:t>NPN T1A 30</a:t>
            </a:r>
          </a:p>
          <a:p>
            <a:r>
              <a:rPr kumimoji="1" lang="en-US" altLang="zh-CN" sz="500" b="1" dirty="0">
                <a:solidFill>
                  <a:srgbClr val="FF0000"/>
                </a:solidFill>
              </a:rPr>
              <a:t>PMBT3904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7C29595-4E43-83FD-07A9-B82FF376E555}"/>
              </a:ext>
            </a:extLst>
          </p:cNvPr>
          <p:cNvSpPr txBox="1"/>
          <p:nvPr/>
        </p:nvSpPr>
        <p:spPr>
          <a:xfrm>
            <a:off x="1410679" y="5034153"/>
            <a:ext cx="4504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STM8S003F3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C1EF8CF8-9767-0D30-CD18-4C39CE6700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125651" y="5742517"/>
            <a:ext cx="629352" cy="335222"/>
          </a:xfrm>
          <a:prstGeom prst="rect">
            <a:avLst/>
          </a:prstGeom>
        </p:spPr>
      </p:pic>
      <p:sp>
        <p:nvSpPr>
          <p:cNvPr id="62" name="椭圆 61">
            <a:extLst>
              <a:ext uri="{FF2B5EF4-FFF2-40B4-BE49-F238E27FC236}">
                <a16:creationId xmlns:a16="http://schemas.microsoft.com/office/drawing/2014/main" id="{766AD267-D999-A021-C6D9-E8B8A0FEBA80}"/>
              </a:ext>
            </a:extLst>
          </p:cNvPr>
          <p:cNvSpPr/>
          <p:nvPr/>
        </p:nvSpPr>
        <p:spPr>
          <a:xfrm>
            <a:off x="5591313" y="269857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E208D57-B319-E846-007E-41113283C7A4}"/>
              </a:ext>
            </a:extLst>
          </p:cNvPr>
          <p:cNvSpPr/>
          <p:nvPr/>
        </p:nvSpPr>
        <p:spPr>
          <a:xfrm>
            <a:off x="5323254" y="246887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7457901-DB16-C949-437D-63ECA3C9DDD6}"/>
              </a:ext>
            </a:extLst>
          </p:cNvPr>
          <p:cNvSpPr/>
          <p:nvPr/>
        </p:nvSpPr>
        <p:spPr>
          <a:xfrm>
            <a:off x="5843167" y="2475522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640AFED-6DDF-5192-F33E-3F57540E810E}"/>
              </a:ext>
            </a:extLst>
          </p:cNvPr>
          <p:cNvSpPr/>
          <p:nvPr/>
        </p:nvSpPr>
        <p:spPr>
          <a:xfrm>
            <a:off x="5589754" y="2475522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54F27A3-ABEB-A0AA-31AA-1A32296F3556}"/>
              </a:ext>
            </a:extLst>
          </p:cNvPr>
          <p:cNvSpPr/>
          <p:nvPr/>
        </p:nvSpPr>
        <p:spPr>
          <a:xfrm>
            <a:off x="5312313" y="269857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3C0EEC1-590E-B3EA-A34A-76207D05B3F5}"/>
              </a:ext>
            </a:extLst>
          </p:cNvPr>
          <p:cNvSpPr/>
          <p:nvPr/>
        </p:nvSpPr>
        <p:spPr>
          <a:xfrm>
            <a:off x="5064383" y="2475521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AE25ADB-45FF-53B2-B2D9-6C18410611E0}"/>
              </a:ext>
            </a:extLst>
          </p:cNvPr>
          <p:cNvSpPr/>
          <p:nvPr/>
        </p:nvSpPr>
        <p:spPr>
          <a:xfrm>
            <a:off x="4797883" y="246784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4C2CB8A-8E4E-2A02-BD61-449E276695CC}"/>
              </a:ext>
            </a:extLst>
          </p:cNvPr>
          <p:cNvSpPr txBox="1"/>
          <p:nvPr/>
        </p:nvSpPr>
        <p:spPr>
          <a:xfrm>
            <a:off x="1161761" y="6202731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4EF6C4-AD11-A2E2-2A61-0A72B665FC5B}"/>
              </a:ext>
            </a:extLst>
          </p:cNvPr>
          <p:cNvSpPr txBox="1"/>
          <p:nvPr/>
        </p:nvSpPr>
        <p:spPr>
          <a:xfrm>
            <a:off x="1161374" y="5920356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ECE1827-88C7-EC3F-F639-F483BFB2FD77}"/>
              </a:ext>
            </a:extLst>
          </p:cNvPr>
          <p:cNvSpPr txBox="1"/>
          <p:nvPr/>
        </p:nvSpPr>
        <p:spPr>
          <a:xfrm>
            <a:off x="1307344" y="5933189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EDF0FA0-3B3D-84D6-11DD-17EAD29C4BA2}"/>
              </a:ext>
            </a:extLst>
          </p:cNvPr>
          <p:cNvSpPr txBox="1"/>
          <p:nvPr/>
        </p:nvSpPr>
        <p:spPr>
          <a:xfrm>
            <a:off x="1347863" y="614643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9E2F27B-995D-C9DC-3BBD-E83E2D58EA43}"/>
              </a:ext>
            </a:extLst>
          </p:cNvPr>
          <p:cNvSpPr txBox="1"/>
          <p:nvPr/>
        </p:nvSpPr>
        <p:spPr>
          <a:xfrm>
            <a:off x="1505837" y="6142306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00E8074-3CB1-38FC-0899-EB73664AA211}"/>
              </a:ext>
            </a:extLst>
          </p:cNvPr>
          <p:cNvSpPr txBox="1"/>
          <p:nvPr/>
        </p:nvSpPr>
        <p:spPr>
          <a:xfrm>
            <a:off x="1640775" y="5899284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8009470-BCE0-7FCA-342C-99DAB315BE75}"/>
              </a:ext>
            </a:extLst>
          </p:cNvPr>
          <p:cNvSpPr txBox="1"/>
          <p:nvPr/>
        </p:nvSpPr>
        <p:spPr>
          <a:xfrm>
            <a:off x="1715381" y="6720841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EAC5496-1624-8D47-E236-28DC04CB6C83}"/>
              </a:ext>
            </a:extLst>
          </p:cNvPr>
          <p:cNvSpPr txBox="1"/>
          <p:nvPr/>
        </p:nvSpPr>
        <p:spPr>
          <a:xfrm rot="16200000">
            <a:off x="1591881" y="4060534"/>
            <a:ext cx="2500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TP_RST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7FF8D1E-07AC-2B6B-4F41-F15396D0D3E4}"/>
              </a:ext>
            </a:extLst>
          </p:cNvPr>
          <p:cNvSpPr txBox="1"/>
          <p:nvPr/>
        </p:nvSpPr>
        <p:spPr>
          <a:xfrm>
            <a:off x="1649383" y="440491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D4346AC-0EFB-F65C-2EB3-7BCBFC428182}"/>
              </a:ext>
            </a:extLst>
          </p:cNvPr>
          <p:cNvSpPr txBox="1"/>
          <p:nvPr/>
        </p:nvSpPr>
        <p:spPr>
          <a:xfrm>
            <a:off x="1493063" y="4155404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8E202F2-EEEC-4C58-7E27-9E97BAF60839}"/>
              </a:ext>
            </a:extLst>
          </p:cNvPr>
          <p:cNvSpPr txBox="1"/>
          <p:nvPr/>
        </p:nvSpPr>
        <p:spPr>
          <a:xfrm>
            <a:off x="1503930" y="593318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74040A3-2590-785C-DE8C-69DF7D954B3A}"/>
              </a:ext>
            </a:extLst>
          </p:cNvPr>
          <p:cNvSpPr txBox="1"/>
          <p:nvPr/>
        </p:nvSpPr>
        <p:spPr>
          <a:xfrm>
            <a:off x="1637530" y="62226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BEF7BEF-3CB6-8A42-8913-865FE82EC434}"/>
              </a:ext>
            </a:extLst>
          </p:cNvPr>
          <p:cNvSpPr txBox="1"/>
          <p:nvPr/>
        </p:nvSpPr>
        <p:spPr>
          <a:xfrm>
            <a:off x="1783984" y="6188472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3C6D6A3-0E3E-95ED-60D8-033BE2B255FB}"/>
              </a:ext>
            </a:extLst>
          </p:cNvPr>
          <p:cNvSpPr txBox="1"/>
          <p:nvPr/>
        </p:nvSpPr>
        <p:spPr>
          <a:xfrm>
            <a:off x="1935935" y="6161280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48E6D2C-12B0-B545-1714-6FCE58AF1BB2}"/>
              </a:ext>
            </a:extLst>
          </p:cNvPr>
          <p:cNvSpPr txBox="1"/>
          <p:nvPr/>
        </p:nvSpPr>
        <p:spPr>
          <a:xfrm rot="16200000">
            <a:off x="1775014" y="5874189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VCAP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B52C0AA-A80F-F4D3-C8B8-E8F2EC714AC1}"/>
              </a:ext>
            </a:extLst>
          </p:cNvPr>
          <p:cNvSpPr txBox="1"/>
          <p:nvPr/>
        </p:nvSpPr>
        <p:spPr>
          <a:xfrm>
            <a:off x="1945699" y="5910128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2C0AD24-070E-6A12-37A5-848D443C2551}"/>
              </a:ext>
            </a:extLst>
          </p:cNvPr>
          <p:cNvSpPr txBox="1"/>
          <p:nvPr/>
        </p:nvSpPr>
        <p:spPr>
          <a:xfrm>
            <a:off x="5290301" y="2918353"/>
            <a:ext cx="250068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HSYNC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3.166V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CD9FA21-E4B8-22CF-6A6D-7C1875C4FF26}"/>
              </a:ext>
            </a:extLst>
          </p:cNvPr>
          <p:cNvSpPr txBox="1"/>
          <p:nvPr/>
        </p:nvSpPr>
        <p:spPr>
          <a:xfrm>
            <a:off x="5807231" y="2918354"/>
            <a:ext cx="275717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3V3/NC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1ED451-5EA3-C9FF-99E4-41359C2150EB}"/>
              </a:ext>
            </a:extLst>
          </p:cNvPr>
          <p:cNvSpPr txBox="1"/>
          <p:nvPr/>
        </p:nvSpPr>
        <p:spPr>
          <a:xfrm>
            <a:off x="5894569" y="2362685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02B7C71-5E7D-2DD3-A6F8-D4E36CBF1A92}"/>
              </a:ext>
            </a:extLst>
          </p:cNvPr>
          <p:cNvSpPr txBox="1"/>
          <p:nvPr/>
        </p:nvSpPr>
        <p:spPr>
          <a:xfrm>
            <a:off x="5648974" y="2362685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F789E2-5207-E353-C076-D18533D44861}"/>
              </a:ext>
            </a:extLst>
          </p:cNvPr>
          <p:cNvSpPr txBox="1"/>
          <p:nvPr/>
        </p:nvSpPr>
        <p:spPr>
          <a:xfrm>
            <a:off x="5561016" y="2918353"/>
            <a:ext cx="243656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3.270V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2E2FFBF-8C6B-0D72-EF65-44B3E971F680}"/>
              </a:ext>
            </a:extLst>
          </p:cNvPr>
          <p:cNvSpPr txBox="1"/>
          <p:nvPr/>
        </p:nvSpPr>
        <p:spPr>
          <a:xfrm>
            <a:off x="5352321" y="236595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81ABFFD-4CB1-FD31-3E5C-FAE585F90136}"/>
              </a:ext>
            </a:extLst>
          </p:cNvPr>
          <p:cNvSpPr txBox="1"/>
          <p:nvPr/>
        </p:nvSpPr>
        <p:spPr>
          <a:xfrm>
            <a:off x="1720886" y="2906545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47ABA05-BC55-E342-7D07-B911A4990B97}"/>
              </a:ext>
            </a:extLst>
          </p:cNvPr>
          <p:cNvSpPr/>
          <p:nvPr/>
        </p:nvSpPr>
        <p:spPr>
          <a:xfrm>
            <a:off x="1670748" y="2699709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759D9CE-E6EA-9BA1-7E3F-655F5264CF5A}"/>
              </a:ext>
            </a:extLst>
          </p:cNvPr>
          <p:cNvSpPr/>
          <p:nvPr/>
        </p:nvSpPr>
        <p:spPr>
          <a:xfrm>
            <a:off x="4527778" y="271520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82AAE8C-D3AB-11F1-E4D2-79A4404F0AAE}"/>
              </a:ext>
            </a:extLst>
          </p:cNvPr>
          <p:cNvSpPr txBox="1"/>
          <p:nvPr/>
        </p:nvSpPr>
        <p:spPr>
          <a:xfrm>
            <a:off x="4594022" y="2918353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EEE43253-CB0C-CD86-2B45-EF70DDFE01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471196" y="3858704"/>
            <a:ext cx="2575021" cy="1055759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A1CB7D0-8C6D-1AC3-E2D8-2C30A6834EFE}"/>
              </a:ext>
            </a:extLst>
          </p:cNvPr>
          <p:cNvSpPr txBox="1"/>
          <p:nvPr/>
        </p:nvSpPr>
        <p:spPr>
          <a:xfrm>
            <a:off x="1437686" y="6715248"/>
            <a:ext cx="20839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SWIM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6B80693-B85F-E50B-8664-46000C87D874}"/>
              </a:ext>
            </a:extLst>
          </p:cNvPr>
          <p:cNvSpPr txBox="1"/>
          <p:nvPr/>
        </p:nvSpPr>
        <p:spPr>
          <a:xfrm rot="16200000">
            <a:off x="1482401" y="5604473"/>
            <a:ext cx="12984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4:RST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CDA19CA-758E-F107-6EAD-5949044B0B9D}"/>
              </a:ext>
            </a:extLst>
          </p:cNvPr>
          <p:cNvSpPr txBox="1"/>
          <p:nvPr/>
        </p:nvSpPr>
        <p:spPr>
          <a:xfrm rot="16200000">
            <a:off x="1649168" y="5620198"/>
            <a:ext cx="16831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7: GND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4BD7155-FCC4-643B-4AD2-7D863574BFBA}"/>
              </a:ext>
            </a:extLst>
          </p:cNvPr>
          <p:cNvSpPr txBox="1"/>
          <p:nvPr/>
        </p:nvSpPr>
        <p:spPr>
          <a:xfrm rot="16200000">
            <a:off x="1785766" y="5613877"/>
            <a:ext cx="14747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9: 3V3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DED8783-ED5A-8455-5A78-F1AFE74C2241}"/>
              </a:ext>
            </a:extLst>
          </p:cNvPr>
          <p:cNvSpPr/>
          <p:nvPr/>
        </p:nvSpPr>
        <p:spPr>
          <a:xfrm>
            <a:off x="1151120" y="245501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1E51ED-30D9-1068-2EB5-AD2A5D342548}"/>
              </a:ext>
            </a:extLst>
          </p:cNvPr>
          <p:cNvSpPr txBox="1"/>
          <p:nvPr/>
        </p:nvSpPr>
        <p:spPr>
          <a:xfrm>
            <a:off x="1192893" y="2358432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BEB5728-E485-2CBC-458B-824DFABFAF05}"/>
              </a:ext>
            </a:extLst>
          </p:cNvPr>
          <p:cNvSpPr/>
          <p:nvPr/>
        </p:nvSpPr>
        <p:spPr>
          <a:xfrm>
            <a:off x="3235585" y="244320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C107C2-05FF-3DF4-4691-527E602601EE}"/>
              </a:ext>
            </a:extLst>
          </p:cNvPr>
          <p:cNvSpPr txBox="1"/>
          <p:nvPr/>
        </p:nvSpPr>
        <p:spPr>
          <a:xfrm>
            <a:off x="3285384" y="2342908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9447F4-6EF0-39AA-E8C1-130DED4521A8}"/>
              </a:ext>
            </a:extLst>
          </p:cNvPr>
          <p:cNvSpPr/>
          <p:nvPr/>
        </p:nvSpPr>
        <p:spPr>
          <a:xfrm>
            <a:off x="899102" y="24366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266EFC-AC91-3CEF-2BDE-1A82CDFB1BF0}"/>
              </a:ext>
            </a:extLst>
          </p:cNvPr>
          <p:cNvSpPr txBox="1"/>
          <p:nvPr/>
        </p:nvSpPr>
        <p:spPr>
          <a:xfrm>
            <a:off x="963185" y="2346833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C88A83-F574-31CA-8D59-483F32FA7DDE}"/>
              </a:ext>
            </a:extLst>
          </p:cNvPr>
          <p:cNvSpPr/>
          <p:nvPr/>
        </p:nvSpPr>
        <p:spPr>
          <a:xfrm>
            <a:off x="2179201" y="271076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8159C4-ED77-9266-92F0-B51A8A6E0BB6}"/>
              </a:ext>
            </a:extLst>
          </p:cNvPr>
          <p:cNvSpPr txBox="1"/>
          <p:nvPr/>
        </p:nvSpPr>
        <p:spPr>
          <a:xfrm>
            <a:off x="2229000" y="2918353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14501E-EB4D-4275-4881-E9181A8507AF}"/>
              </a:ext>
            </a:extLst>
          </p:cNvPr>
          <p:cNvSpPr/>
          <p:nvPr/>
        </p:nvSpPr>
        <p:spPr>
          <a:xfrm>
            <a:off x="2164547" y="244593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40C53D7-D857-87A0-FA89-8F95D438655C}"/>
              </a:ext>
            </a:extLst>
          </p:cNvPr>
          <p:cNvSpPr/>
          <p:nvPr/>
        </p:nvSpPr>
        <p:spPr>
          <a:xfrm>
            <a:off x="2718188" y="268737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5462361-19AF-992C-A7DE-4ACA6C18ED91}"/>
              </a:ext>
            </a:extLst>
          </p:cNvPr>
          <p:cNvSpPr/>
          <p:nvPr/>
        </p:nvSpPr>
        <p:spPr>
          <a:xfrm>
            <a:off x="4805237" y="2696938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77E748-2E6F-AF9A-48F9-A6A9C5E5F47E}"/>
              </a:ext>
            </a:extLst>
          </p:cNvPr>
          <p:cNvSpPr/>
          <p:nvPr/>
        </p:nvSpPr>
        <p:spPr>
          <a:xfrm>
            <a:off x="4275647" y="245076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3C1831F-37B6-6ACD-AEF9-3A8D33E87F4D}"/>
              </a:ext>
            </a:extLst>
          </p:cNvPr>
          <p:cNvSpPr/>
          <p:nvPr/>
        </p:nvSpPr>
        <p:spPr>
          <a:xfrm>
            <a:off x="3498641" y="243922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C0ECA21-F8AB-E54C-ED0E-D7F5523328E4}"/>
              </a:ext>
            </a:extLst>
          </p:cNvPr>
          <p:cNvSpPr/>
          <p:nvPr/>
        </p:nvSpPr>
        <p:spPr>
          <a:xfrm>
            <a:off x="1663725" y="244575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A8E99F7-CB48-D90E-437E-3C866D962E0E}"/>
              </a:ext>
            </a:extLst>
          </p:cNvPr>
          <p:cNvSpPr/>
          <p:nvPr/>
        </p:nvSpPr>
        <p:spPr>
          <a:xfrm>
            <a:off x="895807" y="269011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1286E3E-111F-4175-FD11-32354159FBF9}"/>
              </a:ext>
            </a:extLst>
          </p:cNvPr>
          <p:cNvSpPr/>
          <p:nvPr/>
        </p:nvSpPr>
        <p:spPr>
          <a:xfrm>
            <a:off x="4008813" y="269693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4A4012A-9776-9BFC-1989-639A47766AD0}"/>
              </a:ext>
            </a:extLst>
          </p:cNvPr>
          <p:cNvSpPr/>
          <p:nvPr/>
        </p:nvSpPr>
        <p:spPr>
          <a:xfrm>
            <a:off x="4017075" y="244544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E51AB9E-B0BE-C974-9E7F-EE2880AED752}"/>
              </a:ext>
            </a:extLst>
          </p:cNvPr>
          <p:cNvSpPr txBox="1"/>
          <p:nvPr/>
        </p:nvSpPr>
        <p:spPr>
          <a:xfrm>
            <a:off x="4069278" y="2910875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B6366DC-BD93-6879-AAC0-8BBB16EA661E}"/>
              </a:ext>
            </a:extLst>
          </p:cNvPr>
          <p:cNvSpPr txBox="1"/>
          <p:nvPr/>
        </p:nvSpPr>
        <p:spPr>
          <a:xfrm>
            <a:off x="4069278" y="2342908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8A0D28D-58BE-3604-3CAB-3072AD301C6C}"/>
              </a:ext>
            </a:extLst>
          </p:cNvPr>
          <p:cNvSpPr/>
          <p:nvPr/>
        </p:nvSpPr>
        <p:spPr>
          <a:xfrm>
            <a:off x="3755616" y="242962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1522925-FC95-3281-DB9E-5BC64E5D877A}"/>
              </a:ext>
            </a:extLst>
          </p:cNvPr>
          <p:cNvSpPr txBox="1"/>
          <p:nvPr/>
        </p:nvSpPr>
        <p:spPr>
          <a:xfrm>
            <a:off x="3807819" y="2335426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20AA9CE-E994-218B-1CAF-A4B3740876D4}"/>
              </a:ext>
            </a:extLst>
          </p:cNvPr>
          <p:cNvSpPr/>
          <p:nvPr/>
        </p:nvSpPr>
        <p:spPr>
          <a:xfrm>
            <a:off x="5071737" y="27099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B16364-EBA8-CF26-192A-C7DF2A50AB76}"/>
              </a:ext>
            </a:extLst>
          </p:cNvPr>
          <p:cNvSpPr txBox="1"/>
          <p:nvPr/>
        </p:nvSpPr>
        <p:spPr>
          <a:xfrm>
            <a:off x="5123574" y="2918352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44007DF-470F-ED7E-D27E-940B9E66D3C4}"/>
              </a:ext>
            </a:extLst>
          </p:cNvPr>
          <p:cNvSpPr/>
          <p:nvPr/>
        </p:nvSpPr>
        <p:spPr>
          <a:xfrm>
            <a:off x="1917152" y="270443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E82A5E-31FC-E13F-E911-02AB7E527211}"/>
              </a:ext>
            </a:extLst>
          </p:cNvPr>
          <p:cNvSpPr txBox="1"/>
          <p:nvPr/>
        </p:nvSpPr>
        <p:spPr>
          <a:xfrm>
            <a:off x="1972724" y="2906894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5067072-E86D-7883-21DE-A87A575AEA0C}"/>
              </a:ext>
            </a:extLst>
          </p:cNvPr>
          <p:cNvSpPr/>
          <p:nvPr/>
        </p:nvSpPr>
        <p:spPr>
          <a:xfrm>
            <a:off x="2697248" y="244478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8191454-C0EA-37AA-AEDE-D13AE38702E1}"/>
              </a:ext>
            </a:extLst>
          </p:cNvPr>
          <p:cNvSpPr txBox="1"/>
          <p:nvPr/>
        </p:nvSpPr>
        <p:spPr>
          <a:xfrm>
            <a:off x="2755169" y="2349772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53401E60-B491-44E1-F507-2E799AFB0261}"/>
              </a:ext>
            </a:extLst>
          </p:cNvPr>
          <p:cNvSpPr/>
          <p:nvPr/>
        </p:nvSpPr>
        <p:spPr>
          <a:xfrm>
            <a:off x="2962860" y="24439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E261721-73A6-EA43-EDA4-7190FB2D027D}"/>
              </a:ext>
            </a:extLst>
          </p:cNvPr>
          <p:cNvSpPr txBox="1"/>
          <p:nvPr/>
        </p:nvSpPr>
        <p:spPr>
          <a:xfrm>
            <a:off x="3014735" y="2342868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22405B5-E374-E04A-8E15-F3BCEDFEE48C}"/>
              </a:ext>
            </a:extLst>
          </p:cNvPr>
          <p:cNvSpPr/>
          <p:nvPr/>
        </p:nvSpPr>
        <p:spPr>
          <a:xfrm>
            <a:off x="3224217" y="2701941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D15270B-FD08-B8D4-3051-89BB8FFCCAF3}"/>
              </a:ext>
            </a:extLst>
          </p:cNvPr>
          <p:cNvSpPr txBox="1"/>
          <p:nvPr/>
        </p:nvSpPr>
        <p:spPr>
          <a:xfrm>
            <a:off x="3293020" y="2904480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74310BF-7E13-89CB-ACF2-E5CFE5B7EDD4}"/>
              </a:ext>
            </a:extLst>
          </p:cNvPr>
          <p:cNvSpPr/>
          <p:nvPr/>
        </p:nvSpPr>
        <p:spPr>
          <a:xfrm>
            <a:off x="1407678" y="2698983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67E3F67-81C8-5877-DEF7-E433091B92DD}"/>
              </a:ext>
            </a:extLst>
          </p:cNvPr>
          <p:cNvSpPr/>
          <p:nvPr/>
        </p:nvSpPr>
        <p:spPr>
          <a:xfrm>
            <a:off x="1150675" y="2691302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019E66E0-6A7A-D21E-4CEB-5E8B0CE607C4}"/>
              </a:ext>
            </a:extLst>
          </p:cNvPr>
          <p:cNvSpPr/>
          <p:nvPr/>
        </p:nvSpPr>
        <p:spPr>
          <a:xfrm>
            <a:off x="1404854" y="2453894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B38D63D-250A-2C4D-CDEC-1A7AE5795467}"/>
              </a:ext>
            </a:extLst>
          </p:cNvPr>
          <p:cNvSpPr txBox="1"/>
          <p:nvPr/>
        </p:nvSpPr>
        <p:spPr>
          <a:xfrm>
            <a:off x="1449118" y="2341815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3DCC9A49-85A3-053A-0554-1FDCABECCBD7}"/>
              </a:ext>
            </a:extLst>
          </p:cNvPr>
          <p:cNvSpPr/>
          <p:nvPr/>
        </p:nvSpPr>
        <p:spPr>
          <a:xfrm>
            <a:off x="1925891" y="244320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75FE6C7-46AF-5B10-ECB8-6CF685838A9C}"/>
              </a:ext>
            </a:extLst>
          </p:cNvPr>
          <p:cNvSpPr txBox="1"/>
          <p:nvPr/>
        </p:nvSpPr>
        <p:spPr>
          <a:xfrm>
            <a:off x="1987581" y="2348286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561093C-5BD3-D3E5-798F-96D3B09ACC17}"/>
              </a:ext>
            </a:extLst>
          </p:cNvPr>
          <p:cNvSpPr/>
          <p:nvPr/>
        </p:nvSpPr>
        <p:spPr>
          <a:xfrm>
            <a:off x="2455225" y="2703917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EC56F2C-7B16-3F53-F2D5-D0FC71BBD5E4}"/>
              </a:ext>
            </a:extLst>
          </p:cNvPr>
          <p:cNvSpPr txBox="1"/>
          <p:nvPr/>
        </p:nvSpPr>
        <p:spPr>
          <a:xfrm>
            <a:off x="2415038" y="2918352"/>
            <a:ext cx="302968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LCD_CLK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1.657V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5D55978-E326-5A28-D249-7B8B95B50393}"/>
              </a:ext>
            </a:extLst>
          </p:cNvPr>
          <p:cNvSpPr/>
          <p:nvPr/>
        </p:nvSpPr>
        <p:spPr>
          <a:xfrm>
            <a:off x="4546248" y="245076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AB5ECC-2429-AF25-A601-60007624D2B7}"/>
              </a:ext>
            </a:extLst>
          </p:cNvPr>
          <p:cNvSpPr txBox="1"/>
          <p:nvPr/>
        </p:nvSpPr>
        <p:spPr>
          <a:xfrm>
            <a:off x="4587479" y="2332037"/>
            <a:ext cx="189154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3.3V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3929E5AE-5E27-8521-38DF-A1EF4BBED5EA}"/>
              </a:ext>
            </a:extLst>
          </p:cNvPr>
          <p:cNvSpPr/>
          <p:nvPr/>
        </p:nvSpPr>
        <p:spPr>
          <a:xfrm>
            <a:off x="2449472" y="245087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D42046F-9E32-7690-56A4-8F8AB581D384}"/>
              </a:ext>
            </a:extLst>
          </p:cNvPr>
          <p:cNvSpPr txBox="1"/>
          <p:nvPr/>
        </p:nvSpPr>
        <p:spPr>
          <a:xfrm>
            <a:off x="2508198" y="2348286"/>
            <a:ext cx="9457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DE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82557196-4356-F3E8-9ED0-F527AC3A3A39}"/>
              </a:ext>
            </a:extLst>
          </p:cNvPr>
          <p:cNvSpPr/>
          <p:nvPr/>
        </p:nvSpPr>
        <p:spPr>
          <a:xfrm>
            <a:off x="2955322" y="2697129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CECA587-2D27-AFC6-80C8-4C4EDAD1E7A0}"/>
              </a:ext>
            </a:extLst>
          </p:cNvPr>
          <p:cNvSpPr txBox="1"/>
          <p:nvPr/>
        </p:nvSpPr>
        <p:spPr>
          <a:xfrm>
            <a:off x="2945346" y="2946543"/>
            <a:ext cx="24526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TP_SCL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CB0FAD9-0085-C55B-325E-49FA0D522FC3}"/>
              </a:ext>
            </a:extLst>
          </p:cNvPr>
          <p:cNvSpPr txBox="1"/>
          <p:nvPr/>
        </p:nvSpPr>
        <p:spPr>
          <a:xfrm>
            <a:off x="857885" y="4283488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B1D4A46-A026-F930-82AD-ED5064A7590A}"/>
              </a:ext>
            </a:extLst>
          </p:cNvPr>
          <p:cNvSpPr txBox="1"/>
          <p:nvPr/>
        </p:nvSpPr>
        <p:spPr>
          <a:xfrm>
            <a:off x="864708" y="5022097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J2WK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FCBDB7A-465F-E4B9-C692-62BE3026A0F6}"/>
              </a:ext>
            </a:extLst>
          </p:cNvPr>
          <p:cNvSpPr txBox="1"/>
          <p:nvPr/>
        </p:nvSpPr>
        <p:spPr>
          <a:xfrm>
            <a:off x="766924" y="4871522"/>
            <a:ext cx="2372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600" b="1" dirty="0">
                <a:solidFill>
                  <a:srgbClr val="FF0000"/>
                </a:solidFill>
              </a:rPr>
              <a:t>LED3.3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2029F65-36EA-12A1-C5DA-C17258AEF1F4}"/>
              </a:ext>
            </a:extLst>
          </p:cNvPr>
          <p:cNvSpPr txBox="1"/>
          <p:nvPr/>
        </p:nvSpPr>
        <p:spPr>
          <a:xfrm>
            <a:off x="741998" y="5143804"/>
            <a:ext cx="1586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5Vin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A682459-0504-0EA2-E064-EAA12A56A408}"/>
              </a:ext>
            </a:extLst>
          </p:cNvPr>
          <p:cNvSpPr txBox="1"/>
          <p:nvPr/>
        </p:nvSpPr>
        <p:spPr>
          <a:xfrm>
            <a:off x="767327" y="5315417"/>
            <a:ext cx="1586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5Vin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971CC9C-7265-B5DD-E650-4C4E8F3500BF}"/>
              </a:ext>
            </a:extLst>
          </p:cNvPr>
          <p:cNvSpPr txBox="1"/>
          <p:nvPr/>
        </p:nvSpPr>
        <p:spPr>
          <a:xfrm>
            <a:off x="1038947" y="532376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BD4E864-930E-B7B9-1280-7D7BA60EAEBE}"/>
              </a:ext>
            </a:extLst>
          </p:cNvPr>
          <p:cNvSpPr txBox="1"/>
          <p:nvPr/>
        </p:nvSpPr>
        <p:spPr>
          <a:xfrm>
            <a:off x="810159" y="5462940"/>
            <a:ext cx="1586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5Vin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4ECBB92-0A8B-52EB-9525-A029847F68AA}"/>
              </a:ext>
            </a:extLst>
          </p:cNvPr>
          <p:cNvSpPr txBox="1"/>
          <p:nvPr/>
        </p:nvSpPr>
        <p:spPr>
          <a:xfrm>
            <a:off x="908819" y="5634131"/>
            <a:ext cx="1586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5Vin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E4C8283-D2A1-ACA9-0EE9-3951F2987ADF}"/>
              </a:ext>
            </a:extLst>
          </p:cNvPr>
          <p:cNvSpPr txBox="1"/>
          <p:nvPr/>
        </p:nvSpPr>
        <p:spPr>
          <a:xfrm>
            <a:off x="673711" y="4195088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06B83EB-1067-2CA6-16B1-82EDE8FD89C3}"/>
              </a:ext>
            </a:extLst>
          </p:cNvPr>
          <p:cNvSpPr txBox="1"/>
          <p:nvPr/>
        </p:nvSpPr>
        <p:spPr>
          <a:xfrm>
            <a:off x="1061575" y="6098458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1FE3E79-CAD3-295B-EEA1-17D3E4B122C2}"/>
              </a:ext>
            </a:extLst>
          </p:cNvPr>
          <p:cNvSpPr txBox="1"/>
          <p:nvPr/>
        </p:nvSpPr>
        <p:spPr>
          <a:xfrm>
            <a:off x="868773" y="592726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590DB04-CC78-57B4-5EC1-7169BF711C45}"/>
              </a:ext>
            </a:extLst>
          </p:cNvPr>
          <p:cNvSpPr txBox="1"/>
          <p:nvPr/>
        </p:nvSpPr>
        <p:spPr>
          <a:xfrm>
            <a:off x="832664" y="6096139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5D75E4A-F16C-F771-27D3-57F1242BE6BA}"/>
              </a:ext>
            </a:extLst>
          </p:cNvPr>
          <p:cNvSpPr txBox="1"/>
          <p:nvPr/>
        </p:nvSpPr>
        <p:spPr>
          <a:xfrm>
            <a:off x="1025735" y="5468584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9F2460C-94AD-8C45-9D26-72EB6DE14833}"/>
              </a:ext>
            </a:extLst>
          </p:cNvPr>
          <p:cNvSpPr txBox="1"/>
          <p:nvPr/>
        </p:nvSpPr>
        <p:spPr>
          <a:xfrm>
            <a:off x="394092" y="5249614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FA6912A-2201-21D5-FBD3-E4DC71625FE3}"/>
              </a:ext>
            </a:extLst>
          </p:cNvPr>
          <p:cNvSpPr txBox="1"/>
          <p:nvPr/>
        </p:nvSpPr>
        <p:spPr>
          <a:xfrm>
            <a:off x="569381" y="525090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6700171-5FD1-89CB-CA6A-B750CC3411C8}"/>
              </a:ext>
            </a:extLst>
          </p:cNvPr>
          <p:cNvSpPr txBox="1"/>
          <p:nvPr/>
        </p:nvSpPr>
        <p:spPr>
          <a:xfrm>
            <a:off x="358042" y="4892664"/>
            <a:ext cx="1843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600D1F8-54E1-7E35-F6B0-0C17447AA4C2}"/>
              </a:ext>
            </a:extLst>
          </p:cNvPr>
          <p:cNvSpPr txBox="1"/>
          <p:nvPr/>
        </p:nvSpPr>
        <p:spPr>
          <a:xfrm>
            <a:off x="371964" y="5028679"/>
            <a:ext cx="1843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1C9CFA-5B5A-8BC6-F1B4-56240EA019D8}"/>
              </a:ext>
            </a:extLst>
          </p:cNvPr>
          <p:cNvSpPr txBox="1"/>
          <p:nvPr/>
        </p:nvSpPr>
        <p:spPr>
          <a:xfrm>
            <a:off x="382371" y="4652757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4426B08-2137-0A8E-79E5-049C6D54B2F4}"/>
              </a:ext>
            </a:extLst>
          </p:cNvPr>
          <p:cNvSpPr txBox="1"/>
          <p:nvPr/>
        </p:nvSpPr>
        <p:spPr>
          <a:xfrm>
            <a:off x="372657" y="4184487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D0C2F24-AD0B-5A74-C825-8ED9F2387C9A}"/>
              </a:ext>
            </a:extLst>
          </p:cNvPr>
          <p:cNvSpPr txBox="1"/>
          <p:nvPr/>
        </p:nvSpPr>
        <p:spPr>
          <a:xfrm>
            <a:off x="645059" y="465275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D5C59AA-D3AD-0FE2-8AB5-7A4D6704AE19}"/>
              </a:ext>
            </a:extLst>
          </p:cNvPr>
          <p:cNvSpPr txBox="1"/>
          <p:nvPr/>
        </p:nvSpPr>
        <p:spPr>
          <a:xfrm>
            <a:off x="1038947" y="4871521"/>
            <a:ext cx="15068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F93E00C-9259-506F-2123-D092371797B9}"/>
              </a:ext>
            </a:extLst>
          </p:cNvPr>
          <p:cNvSpPr txBox="1"/>
          <p:nvPr/>
        </p:nvSpPr>
        <p:spPr>
          <a:xfrm>
            <a:off x="1023598" y="4714663"/>
            <a:ext cx="15068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744107D-640F-8573-B4F1-E33138F7C390}"/>
              </a:ext>
            </a:extLst>
          </p:cNvPr>
          <p:cNvSpPr txBox="1"/>
          <p:nvPr/>
        </p:nvSpPr>
        <p:spPr>
          <a:xfrm>
            <a:off x="766924" y="4562915"/>
            <a:ext cx="2372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600" b="1" dirty="0">
                <a:solidFill>
                  <a:srgbClr val="FF0000"/>
                </a:solidFill>
              </a:rPr>
              <a:t>LED3.3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ACBD9E0-9F89-4EBE-DC02-23290F94FB5F}"/>
              </a:ext>
            </a:extLst>
          </p:cNvPr>
          <p:cNvSpPr txBox="1"/>
          <p:nvPr/>
        </p:nvSpPr>
        <p:spPr>
          <a:xfrm rot="16200000">
            <a:off x="1544654" y="3919713"/>
            <a:ext cx="629981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TP_RST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和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LCD_RST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9EBB9D4-469F-9053-D653-3D36E88A6033}"/>
              </a:ext>
            </a:extLst>
          </p:cNvPr>
          <p:cNvSpPr txBox="1"/>
          <p:nvPr/>
        </p:nvSpPr>
        <p:spPr>
          <a:xfrm>
            <a:off x="1972019" y="4395090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B5819E8-8881-D6B8-8C9B-974DDCBB9372}"/>
              </a:ext>
            </a:extLst>
          </p:cNvPr>
          <p:cNvSpPr txBox="1"/>
          <p:nvPr/>
        </p:nvSpPr>
        <p:spPr>
          <a:xfrm>
            <a:off x="1950179" y="4162154"/>
            <a:ext cx="310983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GND+2R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DDFB793-2D29-DE08-30A6-BDB3999CDACA}"/>
              </a:ext>
            </a:extLst>
          </p:cNvPr>
          <p:cNvSpPr txBox="1"/>
          <p:nvPr/>
        </p:nvSpPr>
        <p:spPr>
          <a:xfrm>
            <a:off x="1200787" y="4386584"/>
            <a:ext cx="155492" cy="18466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PD2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0.7V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2F61228-76CB-9A0F-5693-7E1CFCFA9BFB}"/>
              </a:ext>
            </a:extLst>
          </p:cNvPr>
          <p:cNvSpPr txBox="1"/>
          <p:nvPr/>
        </p:nvSpPr>
        <p:spPr>
          <a:xfrm rot="16200000">
            <a:off x="1379830" y="4749453"/>
            <a:ext cx="22442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18: SWIM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801D3F8-9CB9-E1A3-1DFE-46F22DB48681}"/>
              </a:ext>
            </a:extLst>
          </p:cNvPr>
          <p:cNvSpPr txBox="1"/>
          <p:nvPr/>
        </p:nvSpPr>
        <p:spPr>
          <a:xfrm rot="16200000">
            <a:off x="1337137" y="4748214"/>
            <a:ext cx="18114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19: PD2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F1D34F2-208A-1744-D18D-5A7FE886662B}"/>
              </a:ext>
            </a:extLst>
          </p:cNvPr>
          <p:cNvSpPr txBox="1"/>
          <p:nvPr/>
        </p:nvSpPr>
        <p:spPr>
          <a:xfrm rot="16200000">
            <a:off x="1282257" y="4473842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ED8D11F-463D-8B2A-A48C-86E4AFDFB96E}"/>
              </a:ext>
            </a:extLst>
          </p:cNvPr>
          <p:cNvSpPr txBox="1"/>
          <p:nvPr/>
        </p:nvSpPr>
        <p:spPr>
          <a:xfrm rot="16200000">
            <a:off x="1285164" y="4080194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616A470-5FE4-4501-D92C-045B4CE550AA}"/>
              </a:ext>
            </a:extLst>
          </p:cNvPr>
          <p:cNvSpPr txBox="1"/>
          <p:nvPr/>
        </p:nvSpPr>
        <p:spPr>
          <a:xfrm rot="16200000">
            <a:off x="1437214" y="4467031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8CECCB-3CB5-E7BF-3143-EB75C686DAE1}"/>
              </a:ext>
            </a:extLst>
          </p:cNvPr>
          <p:cNvSpPr txBox="1"/>
          <p:nvPr/>
        </p:nvSpPr>
        <p:spPr>
          <a:xfrm>
            <a:off x="4857152" y="2348091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37D63A-A907-8A9C-A8BB-1FA85C7B3B02}"/>
              </a:ext>
            </a:extLst>
          </p:cNvPr>
          <p:cNvSpPr txBox="1"/>
          <p:nvPr/>
        </p:nvSpPr>
        <p:spPr>
          <a:xfrm>
            <a:off x="5133566" y="2357700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C8CD0E6-E0D7-AD83-7777-4C8B86D00EFE}"/>
              </a:ext>
            </a:extLst>
          </p:cNvPr>
          <p:cNvSpPr/>
          <p:nvPr/>
        </p:nvSpPr>
        <p:spPr>
          <a:xfrm>
            <a:off x="4285661" y="270391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288AC7C-EDE5-B152-68AE-BE42776F487D}"/>
              </a:ext>
            </a:extLst>
          </p:cNvPr>
          <p:cNvSpPr txBox="1"/>
          <p:nvPr/>
        </p:nvSpPr>
        <p:spPr>
          <a:xfrm>
            <a:off x="4264002" y="2918351"/>
            <a:ext cx="2420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TP_INT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49CDD196-882E-7379-F567-7D8A7F94DDFA}"/>
              </a:ext>
            </a:extLst>
          </p:cNvPr>
          <p:cNvSpPr/>
          <p:nvPr/>
        </p:nvSpPr>
        <p:spPr>
          <a:xfrm>
            <a:off x="3500984" y="270639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5E2C2EE-91ED-DDB5-E150-FB0D2117BCF9}"/>
              </a:ext>
            </a:extLst>
          </p:cNvPr>
          <p:cNvSpPr txBox="1"/>
          <p:nvPr/>
        </p:nvSpPr>
        <p:spPr>
          <a:xfrm>
            <a:off x="3523566" y="2932184"/>
            <a:ext cx="2660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TP_SDA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1E5C41D-FAE4-7AE5-0D2C-451A50B798B2}"/>
              </a:ext>
            </a:extLst>
          </p:cNvPr>
          <p:cNvSpPr txBox="1"/>
          <p:nvPr/>
        </p:nvSpPr>
        <p:spPr>
          <a:xfrm rot="16200000">
            <a:off x="1524317" y="5619204"/>
            <a:ext cx="17312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5: SCLK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2A6D28D-1DAF-3745-E037-075A9A5A7202}"/>
              </a:ext>
            </a:extLst>
          </p:cNvPr>
          <p:cNvSpPr txBox="1"/>
          <p:nvPr/>
        </p:nvSpPr>
        <p:spPr>
          <a:xfrm rot="16200000">
            <a:off x="1264132" y="5617544"/>
            <a:ext cx="18434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1: MOSI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307CA92-E8A2-53AD-0CAD-80092494036D}"/>
              </a:ext>
            </a:extLst>
          </p:cNvPr>
          <p:cNvSpPr txBox="1"/>
          <p:nvPr/>
        </p:nvSpPr>
        <p:spPr>
          <a:xfrm rot="16200000">
            <a:off x="1367389" y="5601669"/>
            <a:ext cx="11541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2: CS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11A186A-9736-BEFF-13F0-3B4196471B4F}"/>
              </a:ext>
            </a:extLst>
          </p:cNvPr>
          <p:cNvSpPr txBox="1"/>
          <p:nvPr/>
        </p:nvSpPr>
        <p:spPr>
          <a:xfrm rot="16200000">
            <a:off x="1290408" y="5780951"/>
            <a:ext cx="13144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400" b="1" dirty="0">
                <a:solidFill>
                  <a:srgbClr val="7030A0"/>
                </a:solidFill>
              </a:rPr>
              <a:t>平时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0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9009C29-76F1-3927-D513-6B6A026A3290}"/>
              </a:ext>
            </a:extLst>
          </p:cNvPr>
          <p:cNvSpPr txBox="1"/>
          <p:nvPr/>
        </p:nvSpPr>
        <p:spPr>
          <a:xfrm rot="16200000">
            <a:off x="1338535" y="5772419"/>
            <a:ext cx="17312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400" b="1" dirty="0">
                <a:solidFill>
                  <a:srgbClr val="7030A0"/>
                </a:solidFill>
              </a:rPr>
              <a:t>平时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3.3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7DC55DB-CCA7-1F3E-C4C9-106B3B833FFE}"/>
              </a:ext>
            </a:extLst>
          </p:cNvPr>
          <p:cNvSpPr txBox="1"/>
          <p:nvPr/>
        </p:nvSpPr>
        <p:spPr>
          <a:xfrm rot="16200000">
            <a:off x="1525519" y="5762488"/>
            <a:ext cx="173124" cy="12311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400" b="1" dirty="0">
                <a:solidFill>
                  <a:srgbClr val="7030A0"/>
                </a:solidFill>
              </a:rPr>
              <a:t>开机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1.6</a:t>
            </a:r>
          </a:p>
          <a:p>
            <a:r>
              <a:rPr kumimoji="1" lang="zh-CN" altLang="en-US" sz="400" b="1" dirty="0">
                <a:solidFill>
                  <a:srgbClr val="7030A0"/>
                </a:solidFill>
              </a:rPr>
              <a:t>平时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3.3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0A00836-09E6-A16C-9746-8E68D1981810}"/>
              </a:ext>
            </a:extLst>
          </p:cNvPr>
          <p:cNvSpPr txBox="1"/>
          <p:nvPr/>
        </p:nvSpPr>
        <p:spPr>
          <a:xfrm>
            <a:off x="1276575" y="5138465"/>
            <a:ext cx="798295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600" b="1" dirty="0">
                <a:solidFill>
                  <a:srgbClr val="FF0000"/>
                </a:solidFill>
              </a:rPr>
              <a:t>绿色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1 MOSI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静止后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0V</a:t>
            </a:r>
          </a:p>
          <a:p>
            <a:r>
              <a:rPr kumimoji="1" lang="zh-CN" altLang="en-US" sz="600" b="1" dirty="0">
                <a:solidFill>
                  <a:srgbClr val="FF0000"/>
                </a:solidFill>
              </a:rPr>
              <a:t>黄色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5 SCLK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静止后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3.3V</a:t>
            </a:r>
          </a:p>
          <a:p>
            <a:r>
              <a:rPr kumimoji="1" lang="zh-CN" altLang="en-US" sz="600" b="1" dirty="0">
                <a:solidFill>
                  <a:srgbClr val="FF0000"/>
                </a:solidFill>
              </a:rPr>
              <a:t>紫色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2 CS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静止后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3.3V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02BC478-67DF-3D22-384D-F934B02E1297}"/>
              </a:ext>
            </a:extLst>
          </p:cNvPr>
          <p:cNvSpPr txBox="1"/>
          <p:nvPr/>
        </p:nvSpPr>
        <p:spPr>
          <a:xfrm>
            <a:off x="2552522" y="4341452"/>
            <a:ext cx="501740" cy="307777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PA1: SCLK (OUTPUT)</a:t>
            </a:r>
          </a:p>
          <a:p>
            <a:r>
              <a:rPr kumimoji="1" lang="en-US" altLang="zh-CN" sz="400" b="1" dirty="0">
                <a:solidFill>
                  <a:srgbClr val="7030A0"/>
                </a:solidFill>
              </a:rPr>
              <a:t>PC3: VSYNC (INPUT)</a:t>
            </a:r>
          </a:p>
          <a:p>
            <a:r>
              <a:rPr kumimoji="1" lang="en-US" altLang="zh-CN" sz="400" b="1" dirty="0">
                <a:solidFill>
                  <a:srgbClr val="7030A0"/>
                </a:solidFill>
              </a:rPr>
              <a:t>PD3?? INPUT??</a:t>
            </a:r>
          </a:p>
          <a:p>
            <a:r>
              <a:rPr kumimoji="1" lang="en-US" altLang="zh-CN" sz="400" b="1" dirty="0">
                <a:solidFill>
                  <a:srgbClr val="7030A0"/>
                </a:solidFill>
              </a:rPr>
              <a:t>PD4: MOSI (OUTPUT)</a:t>
            </a:r>
          </a:p>
          <a:p>
            <a:r>
              <a:rPr kumimoji="1" lang="en-US" altLang="zh-CN" sz="400" b="1" dirty="0">
                <a:solidFill>
                  <a:srgbClr val="7030A0"/>
                </a:solidFill>
              </a:rPr>
              <a:t>PD5: CS (OUTPUT)</a:t>
            </a:r>
            <a:endParaRPr kumimoji="1" lang="zh-CN" altLang="en-US" sz="400" b="1" dirty="0">
              <a:solidFill>
                <a:srgbClr val="7030A0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ADC3FAA-9CF1-5B8E-F012-B1942DDBF8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67" y="5175096"/>
            <a:ext cx="355350" cy="427218"/>
          </a:xfrm>
          <a:prstGeom prst="rect">
            <a:avLst/>
          </a:prstGeom>
        </p:spPr>
      </p:pic>
      <p:sp>
        <p:nvSpPr>
          <p:cNvPr id="173" name="文本框 172">
            <a:extLst>
              <a:ext uri="{FF2B5EF4-FFF2-40B4-BE49-F238E27FC236}">
                <a16:creationId xmlns:a16="http://schemas.microsoft.com/office/drawing/2014/main" id="{75264450-213F-7F1D-AA1A-F1D3D7AEC41F}"/>
              </a:ext>
            </a:extLst>
          </p:cNvPr>
          <p:cNvSpPr txBox="1"/>
          <p:nvPr/>
        </p:nvSpPr>
        <p:spPr>
          <a:xfrm>
            <a:off x="568115" y="580952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A2525F9-5483-1038-0E14-220FE8982CAA}"/>
              </a:ext>
            </a:extLst>
          </p:cNvPr>
          <p:cNvSpPr txBox="1"/>
          <p:nvPr/>
        </p:nvSpPr>
        <p:spPr>
          <a:xfrm>
            <a:off x="436707" y="5509981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2156A7CB-FAF8-0F5A-F976-A34BD75F2756}"/>
              </a:ext>
            </a:extLst>
          </p:cNvPr>
          <p:cNvSpPr txBox="1"/>
          <p:nvPr/>
        </p:nvSpPr>
        <p:spPr>
          <a:xfrm>
            <a:off x="3322106" y="3441002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38ACC999-3EC5-AF4B-CC4E-0310D9B7B68B}"/>
              </a:ext>
            </a:extLst>
          </p:cNvPr>
          <p:cNvSpPr txBox="1"/>
          <p:nvPr/>
        </p:nvSpPr>
        <p:spPr>
          <a:xfrm>
            <a:off x="3322106" y="366104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825C8593-456F-6B5D-D109-E712924F9351}"/>
              </a:ext>
            </a:extLst>
          </p:cNvPr>
          <p:cNvSpPr txBox="1"/>
          <p:nvPr/>
        </p:nvSpPr>
        <p:spPr>
          <a:xfrm>
            <a:off x="3320828" y="3552040"/>
            <a:ext cx="15388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600" b="1" dirty="0">
                <a:solidFill>
                  <a:srgbClr val="FF0000"/>
                </a:solidFill>
              </a:rPr>
              <a:t>电容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E6CA58D-9662-F807-5BDD-9769763F4AD9}"/>
              </a:ext>
            </a:extLst>
          </p:cNvPr>
          <p:cNvSpPr txBox="1"/>
          <p:nvPr/>
        </p:nvSpPr>
        <p:spPr>
          <a:xfrm>
            <a:off x="650756" y="5517179"/>
            <a:ext cx="10259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00C542BA-1A15-BEC5-A83B-71B6CFF39EF5}"/>
              </a:ext>
            </a:extLst>
          </p:cNvPr>
          <p:cNvSpPr txBox="1"/>
          <p:nvPr/>
        </p:nvSpPr>
        <p:spPr>
          <a:xfrm>
            <a:off x="400370" y="5361195"/>
            <a:ext cx="10259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3619A28-B8EB-D008-08A8-2DC3D569C632}"/>
              </a:ext>
            </a:extLst>
          </p:cNvPr>
          <p:cNvSpPr txBox="1"/>
          <p:nvPr/>
        </p:nvSpPr>
        <p:spPr>
          <a:xfrm>
            <a:off x="668483" y="5358056"/>
            <a:ext cx="8816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n4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A9612311-777D-FA64-5257-D43715B241E7}"/>
              </a:ext>
            </a:extLst>
          </p:cNvPr>
          <p:cNvSpPr txBox="1"/>
          <p:nvPr/>
        </p:nvSpPr>
        <p:spPr>
          <a:xfrm>
            <a:off x="1278746" y="4880525"/>
            <a:ext cx="8816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n4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9689B887-DB04-F860-A7DA-5E509E1947F8}"/>
              </a:ext>
            </a:extLst>
          </p:cNvPr>
          <p:cNvSpPr txBox="1"/>
          <p:nvPr/>
        </p:nvSpPr>
        <p:spPr>
          <a:xfrm rot="16200000">
            <a:off x="1265973" y="4751169"/>
            <a:ext cx="18114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20: PD3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8EBA2196-7CFD-2FB9-498B-4ED7141608C9}"/>
              </a:ext>
            </a:extLst>
          </p:cNvPr>
          <p:cNvSpPr txBox="1"/>
          <p:nvPr/>
        </p:nvSpPr>
        <p:spPr>
          <a:xfrm>
            <a:off x="1193006" y="4170290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F00BC5FF-7AF0-A7B1-6F56-03C5ABE1F722}"/>
              </a:ext>
            </a:extLst>
          </p:cNvPr>
          <p:cNvSpPr txBox="1"/>
          <p:nvPr/>
        </p:nvSpPr>
        <p:spPr>
          <a:xfrm>
            <a:off x="1004670" y="4169533"/>
            <a:ext cx="12663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SCL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D86155A0-132C-4119-FE13-7B88F45FBDD0}"/>
              </a:ext>
            </a:extLst>
          </p:cNvPr>
          <p:cNvSpPr txBox="1"/>
          <p:nvPr/>
        </p:nvSpPr>
        <p:spPr>
          <a:xfrm>
            <a:off x="845563" y="4160063"/>
            <a:ext cx="14747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SDA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6DBA2C6-ADAF-71E8-8398-19F8FBEBDD73}"/>
              </a:ext>
            </a:extLst>
          </p:cNvPr>
          <p:cNvSpPr txBox="1"/>
          <p:nvPr/>
        </p:nvSpPr>
        <p:spPr>
          <a:xfrm>
            <a:off x="834641" y="4396910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3BC0C04-9BFF-C8B7-9AA6-D7A41EFE86F7}"/>
              </a:ext>
            </a:extLst>
          </p:cNvPr>
          <p:cNvSpPr txBox="1"/>
          <p:nvPr/>
        </p:nvSpPr>
        <p:spPr>
          <a:xfrm>
            <a:off x="997260" y="4401213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77AF9432-07C2-565F-2CAB-B6DC86838381}"/>
              </a:ext>
            </a:extLst>
          </p:cNvPr>
          <p:cNvSpPr txBox="1"/>
          <p:nvPr/>
        </p:nvSpPr>
        <p:spPr>
          <a:xfrm rot="16200000">
            <a:off x="1703791" y="5618386"/>
            <a:ext cx="185948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8: VCAP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499D1E4-5998-397B-268C-8E926324D9F3}"/>
              </a:ext>
            </a:extLst>
          </p:cNvPr>
          <p:cNvSpPr txBox="1"/>
          <p:nvPr/>
        </p:nvSpPr>
        <p:spPr>
          <a:xfrm>
            <a:off x="1561822" y="4753966"/>
            <a:ext cx="159064" cy="12311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800" b="1" dirty="0">
                <a:solidFill>
                  <a:srgbClr val="FF0000"/>
                </a:solidFill>
              </a:rPr>
              <a:t>NC</a:t>
            </a:r>
            <a:endParaRPr kumimoji="1"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0B4D5714-8733-40AF-4927-1AE3D20E819E}"/>
              </a:ext>
            </a:extLst>
          </p:cNvPr>
          <p:cNvSpPr txBox="1"/>
          <p:nvPr/>
        </p:nvSpPr>
        <p:spPr>
          <a:xfrm>
            <a:off x="1844253" y="4802422"/>
            <a:ext cx="10740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A5BAE6DC-7357-AA60-9225-DE479F0E5DFB}"/>
              </a:ext>
            </a:extLst>
          </p:cNvPr>
          <p:cNvSpPr txBox="1"/>
          <p:nvPr/>
        </p:nvSpPr>
        <p:spPr>
          <a:xfrm>
            <a:off x="1088937" y="5142829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0EB9534-933D-34AA-D7DA-94B084F2D1C4}"/>
              </a:ext>
            </a:extLst>
          </p:cNvPr>
          <p:cNvSpPr txBox="1"/>
          <p:nvPr/>
        </p:nvSpPr>
        <p:spPr>
          <a:xfrm>
            <a:off x="51658" y="4643437"/>
            <a:ext cx="278923" cy="38472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500" b="1" dirty="0">
                <a:solidFill>
                  <a:srgbClr val="FF0000"/>
                </a:solidFill>
              </a:rPr>
              <a:t>ME6217</a:t>
            </a:r>
          </a:p>
          <a:p>
            <a:r>
              <a:rPr kumimoji="1" lang="en-US" altLang="zh-CN" sz="500" b="1" dirty="0">
                <a:solidFill>
                  <a:srgbClr val="FF0000"/>
                </a:solidFill>
              </a:rPr>
              <a:t>C33M5G</a:t>
            </a:r>
          </a:p>
          <a:p>
            <a:r>
              <a:rPr kumimoji="1" lang="en-US" altLang="zh-CN" sz="500" b="1" dirty="0">
                <a:solidFill>
                  <a:srgbClr val="FF0000"/>
                </a:solidFill>
              </a:rPr>
              <a:t>3.3V~</a:t>
            </a:r>
          </a:p>
          <a:p>
            <a:r>
              <a:rPr kumimoji="1" lang="en-US" altLang="zh-CN" sz="500" b="1" dirty="0">
                <a:solidFill>
                  <a:srgbClr val="FF0000"/>
                </a:solidFill>
              </a:rPr>
              <a:t>J2XX</a:t>
            </a:r>
          </a:p>
          <a:p>
            <a:r>
              <a:rPr kumimoji="1" lang="en-US" altLang="zh-CN" sz="500" b="1" dirty="0" err="1">
                <a:solidFill>
                  <a:srgbClr val="FF0000"/>
                </a:solidFill>
              </a:rPr>
              <a:t>Vce</a:t>
            </a:r>
            <a:r>
              <a:rPr kumimoji="1" lang="en-US" altLang="zh-CN" sz="500" b="1" dirty="0">
                <a:solidFill>
                  <a:srgbClr val="FF0000"/>
                </a:solidFill>
              </a:rPr>
              <a:t>=1.5V</a:t>
            </a: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B470A992-5BFB-7D21-7C00-9E53C7B1F492}"/>
              </a:ext>
            </a:extLst>
          </p:cNvPr>
          <p:cNvSpPr/>
          <p:nvPr/>
        </p:nvSpPr>
        <p:spPr>
          <a:xfrm>
            <a:off x="3758398" y="2688865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BEACD2B1-1F89-A186-C785-40DCB354A873}"/>
              </a:ext>
            </a:extLst>
          </p:cNvPr>
          <p:cNvSpPr/>
          <p:nvPr/>
        </p:nvSpPr>
        <p:spPr>
          <a:xfrm>
            <a:off x="5831921" y="2696776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A2E5513-D2F3-56E3-9555-12B5D3F6B777}"/>
              </a:ext>
            </a:extLst>
          </p:cNvPr>
          <p:cNvSpPr txBox="1"/>
          <p:nvPr/>
        </p:nvSpPr>
        <p:spPr>
          <a:xfrm>
            <a:off x="2194175" y="5718766"/>
            <a:ext cx="1351822" cy="138499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chemeClr val="bg1"/>
                </a:solidFill>
              </a:rPr>
              <a:t>5Vin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开机时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，屏幕亮以后是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5V</a:t>
            </a:r>
            <a:endParaRPr kumimoji="1" lang="en-US" altLang="zh-CN" sz="900" b="1" dirty="0">
              <a:solidFill>
                <a:schemeClr val="bg1"/>
              </a:solidFill>
            </a:endParaRP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2?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开机时</a:t>
            </a:r>
            <a:r>
              <a:rPr kumimoji="1" lang="en-US" altLang="zh-CN" sz="600" b="1" dirty="0">
                <a:solidFill>
                  <a:schemeClr val="bg1"/>
                </a:solidFill>
              </a:rPr>
              <a:t>5.12V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，屏幕亮以后是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n3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开机时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，屏幕亮以后是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0.654V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n4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开机时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，屏幕亮以后是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3.293V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PWM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开机</a:t>
            </a:r>
            <a:r>
              <a:rPr kumimoji="1" lang="en-US" altLang="zh-CN" sz="600" b="1" dirty="0">
                <a:solidFill>
                  <a:schemeClr val="bg1"/>
                </a:solidFill>
              </a:rPr>
              <a:t> 2.756V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</a:t>
            </a:r>
            <a:r>
              <a:rPr kumimoji="1" lang="en-US" altLang="zh-CN" sz="600" b="1" dirty="0">
                <a:solidFill>
                  <a:schemeClr val="bg1"/>
                </a:solidFill>
              </a:rPr>
              <a:t>10</a:t>
            </a:r>
            <a:r>
              <a:rPr kumimoji="1" lang="zh-CN" altLang="en-US" sz="600" b="1" dirty="0">
                <a:solidFill>
                  <a:schemeClr val="bg1"/>
                </a:solidFill>
              </a:rPr>
              <a:t>秒钟后</a:t>
            </a:r>
            <a:r>
              <a:rPr kumimoji="1" lang="en-US" altLang="zh-CN" sz="600" b="1" dirty="0">
                <a:solidFill>
                  <a:schemeClr val="bg1"/>
                </a:solidFill>
              </a:rPr>
              <a:t> 3.318V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VIN</a:t>
            </a:r>
            <a:r>
              <a:rPr kumimoji="1" lang="zh-CN" altLang="en-US" sz="600" b="1" dirty="0">
                <a:solidFill>
                  <a:schemeClr val="bg1"/>
                </a:solidFill>
              </a:rPr>
              <a:t>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5.06V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VCAP</a:t>
            </a:r>
            <a:r>
              <a:rPr kumimoji="1" lang="zh-CN" altLang="en-US" sz="600" b="1" dirty="0">
                <a:solidFill>
                  <a:schemeClr val="bg1"/>
                </a:solidFill>
              </a:rPr>
              <a:t>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1.8V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 </a:t>
            </a:r>
            <a:r>
              <a:rPr kumimoji="1" lang="en-US" altLang="zh-CN" sz="600" b="1" dirty="0">
                <a:solidFill>
                  <a:schemeClr val="bg1"/>
                </a:solidFill>
              </a:rPr>
              <a:t>LDO</a:t>
            </a:r>
          </a:p>
          <a:p>
            <a:r>
              <a:rPr kumimoji="1" lang="zh-CN" altLang="en-US" sz="600" b="1" dirty="0">
                <a:solidFill>
                  <a:schemeClr val="bg1"/>
                </a:solidFill>
              </a:rPr>
              <a:t>通过</a:t>
            </a:r>
            <a:r>
              <a:rPr kumimoji="1" lang="en-US" altLang="zh-CN" sz="600" b="1" dirty="0">
                <a:solidFill>
                  <a:schemeClr val="bg1"/>
                </a:solidFill>
              </a:rPr>
              <a:t>2</a:t>
            </a:r>
            <a:r>
              <a:rPr kumimoji="1" lang="zh-CN" altLang="en-US" sz="600" b="1" dirty="0">
                <a:solidFill>
                  <a:schemeClr val="bg1"/>
                </a:solidFill>
              </a:rPr>
              <a:t>欧电阻是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0.236V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NC1, NC2</a:t>
            </a:r>
            <a:r>
              <a:rPr kumimoji="1" lang="zh-CN" altLang="en-US" sz="600" b="1" dirty="0">
                <a:solidFill>
                  <a:schemeClr val="bg1"/>
                </a:solidFill>
              </a:rPr>
              <a:t>都是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0V</a:t>
            </a:r>
            <a:r>
              <a:rPr kumimoji="1" lang="zh-CN" altLang="en-US" sz="600" b="1" dirty="0">
                <a:solidFill>
                  <a:schemeClr val="bg1"/>
                </a:solidFill>
              </a:rPr>
              <a:t> 电容没啥用？</a:t>
            </a:r>
            <a:endParaRPr kumimoji="1" lang="en-US" altLang="zh-CN" sz="600" b="1" dirty="0">
              <a:solidFill>
                <a:schemeClr val="bg1"/>
              </a:solidFill>
            </a:endParaRP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CE1: 5V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LED3.3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在</a:t>
            </a:r>
            <a:r>
              <a:rPr kumimoji="1" lang="en-US" altLang="zh-CN" sz="600" b="1" dirty="0" err="1">
                <a:solidFill>
                  <a:schemeClr val="bg1"/>
                </a:solidFill>
              </a:rPr>
              <a:t>pwm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占空比高的时候，会</a:t>
            </a:r>
            <a:r>
              <a:rPr kumimoji="1" lang="en-US" altLang="zh-CN" sz="600" b="1" dirty="0">
                <a:solidFill>
                  <a:schemeClr val="bg1"/>
                </a:solidFill>
              </a:rPr>
              <a:t>3.3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；否则是</a:t>
            </a:r>
            <a:r>
              <a:rPr kumimoji="1" lang="en-US" altLang="zh-CN" sz="600" b="1" dirty="0">
                <a:solidFill>
                  <a:schemeClr val="bg1"/>
                </a:solidFill>
              </a:rPr>
              <a:t>2.6</a:t>
            </a:r>
            <a:r>
              <a:rPr kumimoji="1" lang="zh-CN" altLang="en-US" sz="600" b="1" dirty="0">
                <a:solidFill>
                  <a:schemeClr val="bg1"/>
                </a:solidFill>
              </a:rPr>
              <a:t>，会闪烁</a:t>
            </a:r>
            <a:endParaRPr kumimoji="1" lang="en-US" altLang="zh-CN" sz="600" b="1" dirty="0">
              <a:solidFill>
                <a:schemeClr val="bg1"/>
              </a:solidFill>
            </a:endParaRP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?TODO</a:t>
            </a:r>
            <a:r>
              <a:rPr kumimoji="1" lang="zh-CN" altLang="en-US" sz="600" b="1" dirty="0">
                <a:solidFill>
                  <a:schemeClr val="bg1"/>
                </a:solidFill>
              </a:rPr>
              <a:t>问题</a:t>
            </a:r>
            <a:r>
              <a:rPr kumimoji="1" lang="en-US" altLang="zh-CN" sz="600" b="1" dirty="0">
                <a:solidFill>
                  <a:schemeClr val="bg1"/>
                </a:solidFill>
              </a:rPr>
              <a:t>:</a:t>
            </a:r>
          </a:p>
          <a:p>
            <a:r>
              <a:rPr kumimoji="1" lang="en-US" altLang="zh-CN" sz="600" b="1" dirty="0">
                <a:solidFill>
                  <a:schemeClr val="bg1"/>
                </a:solidFill>
              </a:rPr>
              <a:t>* 2R </a:t>
            </a:r>
            <a:r>
              <a:rPr kumimoji="1" lang="zh-CN" altLang="en-US" sz="600" b="1" dirty="0">
                <a:solidFill>
                  <a:schemeClr val="bg1"/>
                </a:solidFill>
              </a:rPr>
              <a:t>可能是为了背光</a:t>
            </a:r>
            <a:r>
              <a:rPr kumimoji="1" lang="en-US" altLang="zh-CN" sz="600" b="1" dirty="0">
                <a:solidFill>
                  <a:schemeClr val="bg1"/>
                </a:solidFill>
              </a:rPr>
              <a:t>GND</a:t>
            </a:r>
            <a:r>
              <a:rPr kumimoji="1" lang="zh-CN" altLang="en-US" sz="600" b="1" dirty="0">
                <a:solidFill>
                  <a:schemeClr val="bg1"/>
                </a:solidFill>
              </a:rPr>
              <a:t>隔离</a:t>
            </a:r>
            <a:endParaRPr kumimoji="1" lang="en-US" altLang="zh-CN" sz="600" b="1" dirty="0">
              <a:solidFill>
                <a:schemeClr val="bg1"/>
              </a:solidFill>
            </a:endParaRPr>
          </a:p>
          <a:p>
            <a:endParaRPr kumimoji="1" lang="en-US" altLang="zh-CN" sz="600" b="1" dirty="0">
              <a:solidFill>
                <a:schemeClr val="bg1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FFD0206-D0D6-823A-7019-F90C03E02284}"/>
              </a:ext>
            </a:extLst>
          </p:cNvPr>
          <p:cNvSpPr txBox="1"/>
          <p:nvPr/>
        </p:nvSpPr>
        <p:spPr>
          <a:xfrm>
            <a:off x="807701" y="5803196"/>
            <a:ext cx="351058" cy="76944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500" b="1" dirty="0">
                <a:solidFill>
                  <a:srgbClr val="FF0000"/>
                </a:solidFill>
              </a:rPr>
              <a:t>M07P/N07P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894DD58-3622-89C3-066C-3577EF278639}"/>
              </a:ext>
            </a:extLst>
          </p:cNvPr>
          <p:cNvSpPr txBox="1"/>
          <p:nvPr/>
        </p:nvSpPr>
        <p:spPr>
          <a:xfrm>
            <a:off x="4212854" y="5728176"/>
            <a:ext cx="916918" cy="96949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700" b="1" dirty="0">
                <a:solidFill>
                  <a:srgbClr val="FF0000"/>
                </a:solidFill>
              </a:rPr>
              <a:t>休眠时 </a:t>
            </a:r>
            <a:r>
              <a:rPr kumimoji="1" lang="en-US" altLang="zh-CN" sz="700" b="1" dirty="0">
                <a:solidFill>
                  <a:srgbClr val="FF0000"/>
                </a:solidFill>
              </a:rPr>
              <a:t>VSYNC=3.322V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HSYNC=0V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2?=5V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5Vin=0V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LED3.3 = 0V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N3 = 0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N4=0</a:t>
            </a:r>
          </a:p>
          <a:p>
            <a:endParaRPr kumimoji="1" lang="en-US" altLang="zh-CN" sz="700" b="1" dirty="0">
              <a:solidFill>
                <a:srgbClr val="FF0000"/>
              </a:solidFill>
            </a:endParaRPr>
          </a:p>
          <a:p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不同型三极管的6种工作原理！轻松学会三极管！">
            <a:extLst>
              <a:ext uri="{FF2B5EF4-FFF2-40B4-BE49-F238E27FC236}">
                <a16:creationId xmlns:a16="http://schemas.microsoft.com/office/drawing/2014/main" id="{617ED72F-DC32-1EC3-2B4D-410A6C53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" y="6259738"/>
            <a:ext cx="741284" cy="58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7" name="文本框 196">
            <a:extLst>
              <a:ext uri="{FF2B5EF4-FFF2-40B4-BE49-F238E27FC236}">
                <a16:creationId xmlns:a16="http://schemas.microsoft.com/office/drawing/2014/main" id="{D4210515-24D7-AF02-5FE7-13852685BF3F}"/>
              </a:ext>
            </a:extLst>
          </p:cNvPr>
          <p:cNvSpPr txBox="1"/>
          <p:nvPr/>
        </p:nvSpPr>
        <p:spPr>
          <a:xfrm>
            <a:off x="3370628" y="3126574"/>
            <a:ext cx="724557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LCD_RST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是直接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3V3?</a:t>
            </a:r>
          </a:p>
        </p:txBody>
      </p:sp>
    </p:spTree>
    <p:extLst>
      <p:ext uri="{BB962C8B-B14F-4D97-AF65-F5344CB8AC3E}">
        <p14:creationId xmlns:p14="http://schemas.microsoft.com/office/powerpoint/2010/main" val="386132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61E9E-AC77-C0D2-2C34-C88C7F96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8CE2D-8BCC-9325-BF14-B3323D15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D6676C-DF3E-560E-E6ED-B0F4BA62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0" t="1953" r="1414" b="2303"/>
          <a:stretch/>
        </p:blipFill>
        <p:spPr>
          <a:xfrm rot="10800000">
            <a:off x="393403" y="0"/>
            <a:ext cx="9484241" cy="686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5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1A6CE-D134-2A02-DC9B-C5C8D2BB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67664-48D0-3040-B876-7B794F5D3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E7A9B5-7C99-D836-FE22-BE2FBDE1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549</Words>
  <Application>Microsoft Macintosh PowerPoint</Application>
  <PresentationFormat>宽屏</PresentationFormat>
  <Paragraphs>234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李皓骅</dc:creator>
  <cp:lastModifiedBy>李皓骅</cp:lastModifiedBy>
  <cp:revision>112</cp:revision>
  <dcterms:created xsi:type="dcterms:W3CDTF">2024-08-16T23:41:46Z</dcterms:created>
  <dcterms:modified xsi:type="dcterms:W3CDTF">2024-08-24T10:21:15Z</dcterms:modified>
</cp:coreProperties>
</file>