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6"/>
  </p:normalViewPr>
  <p:slideViewPr>
    <p:cSldViewPr snapToGrid="0">
      <p:cViewPr>
        <p:scale>
          <a:sx n="158" d="100"/>
          <a:sy n="158" d="100"/>
        </p:scale>
        <p:origin x="-15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5E519-83F8-F9C4-292C-1F915A16F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00777E-F86F-2441-2A80-D9F202C62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A132A-E4B9-F767-B699-FD26065F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702-D9EB-9346-AB60-9887CE0B1EBA}" type="datetimeFigureOut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20E5E-FD2F-61E2-2D3B-67B98148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67FAA-F1F9-FCDA-AE17-3713FEA9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18E2-15C5-1A4E-91D4-128A0A5ADA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3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BAB7C-AD56-352E-80D2-4DEE33EC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A54E9F-8B9E-4350-7D2B-2630E0B2B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86050-A38A-91BB-097C-9D20F83C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702-D9EB-9346-AB60-9887CE0B1EBA}" type="datetimeFigureOut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4F8AD-6BE1-BBA1-ECE4-668B73D1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D5FA8-9A7A-C30F-160F-07AB3641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18E2-15C5-1A4E-91D4-128A0A5ADA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5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92D91F-9182-7310-D1AA-2672C086A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F68D53-3A4F-CEFE-6555-2C4D96D30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FC7BF-CC73-D263-ABCE-C7E6129A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702-D9EB-9346-AB60-9887CE0B1EBA}" type="datetimeFigureOut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0E51F-4F7B-6314-D488-8584DC14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64367-369C-CF37-E0C1-DDD0902B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18E2-15C5-1A4E-91D4-128A0A5ADA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308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D2101-0965-00DB-7FF7-7B229239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647F1-7DE0-F072-FAAB-63E7BCC9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66AC5-D741-6C19-A115-FFCF6D7C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702-D9EB-9346-AB60-9887CE0B1EBA}" type="datetimeFigureOut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63AA8-D9A2-40FF-A665-5A014780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0DA04-AC18-8DDB-5EEB-4A58703F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18E2-15C5-1A4E-91D4-128A0A5ADA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45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F0444-ADFC-F107-8078-DC0024DB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DC63B-12FF-309C-BD5C-6B41A5B64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7D2A9-DABA-E427-238A-AF60E3D1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702-D9EB-9346-AB60-9887CE0B1EBA}" type="datetimeFigureOut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790D8-DAB5-600D-E140-F049194F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9DF23-C9D0-37E3-2F25-04F11E20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18E2-15C5-1A4E-91D4-128A0A5ADA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4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97A4C-D002-33FF-8B76-62B061D3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7CA23-E2C6-546E-7022-E97FF888B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90F0A1-98B4-E61E-E4B2-104DF44A6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B21DAC-75EC-ED24-A7D3-5617EF3F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702-D9EB-9346-AB60-9887CE0B1EBA}" type="datetimeFigureOut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20D516-80AD-8C34-EECF-7CAB55D2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AF51B7-E42C-2A78-5243-5153FF6A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18E2-15C5-1A4E-91D4-128A0A5ADA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4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24066-6E63-BFA7-9506-067AD6E0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8CC8D-102C-B90D-0B86-CDA532A4B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ADDF70-8CB9-CCDE-A970-A6A219CBB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68D010-FCCE-72AD-8849-DA964AD38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8B99D4-B356-4316-1994-C8D980759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0E1699-AB9B-EADD-C54C-65A44A5C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702-D9EB-9346-AB60-9887CE0B1EBA}" type="datetimeFigureOut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FB631D-02C0-CBF1-117A-FC8E4C4B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10CCE5-AA47-D4B8-BE71-31C2AE1D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18E2-15C5-1A4E-91D4-128A0A5ADA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165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56F91-A99C-2695-8C6A-C6167967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6384D7-C6F0-2C90-7406-4BDA7BBB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702-D9EB-9346-AB60-9887CE0B1EBA}" type="datetimeFigureOut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C19802-D240-79F1-71F9-A4137B45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0EE6CA-E776-C054-05C9-B0A6F888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18E2-15C5-1A4E-91D4-128A0A5ADA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96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72FB18-E8D2-5B43-C694-26E7E96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702-D9EB-9346-AB60-9887CE0B1EBA}" type="datetimeFigureOut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31CCF0-CEC4-A093-2F49-DAB4D8F1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BE5D32-30A5-01A7-A4B0-54883F3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18E2-15C5-1A4E-91D4-128A0A5ADA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57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4F5C5-98F2-2088-74B8-ABA179E0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923C8-2D34-3E18-0D2D-E43D34D76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5BD7A-48D2-7137-91F4-68DD14460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9FFCE5-8257-32AE-39DA-0BF577D4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702-D9EB-9346-AB60-9887CE0B1EBA}" type="datetimeFigureOut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B17740-3270-7789-98F9-52840CC8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11719F-58A2-518C-907B-8552E65F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18E2-15C5-1A4E-91D4-128A0A5ADA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9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97B92-0B87-B386-EC25-61299727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F63FB3-4CD8-0389-9DC5-AC7B1FCB5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7E4BF9-A8E1-19CD-475E-490E2D9D7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2A876D-EEC9-4E31-BA12-8DD129F1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702-D9EB-9346-AB60-9887CE0B1EBA}" type="datetimeFigureOut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E3109-D3F8-2439-1511-258415E1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3D28B1-747D-CA57-9168-F7AFED98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18E2-15C5-1A4E-91D4-128A0A5ADA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14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01799E-FE2C-71D6-4AAE-6F6AE4AD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0B823-8CAC-A1D8-2E13-61D0649E9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37FAC-432B-2504-C416-52A2AEA99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3B702-D9EB-9346-AB60-9887CE0B1EBA}" type="datetimeFigureOut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733A8-18A2-79C4-47F7-A60839560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2202E-7388-5F1A-4157-29EDA175B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618E2-15C5-1A4E-91D4-128A0A5ADA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703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7D56C4-D6ED-5ED2-4DFA-5B36683FA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52" t="9" r="33132"/>
          <a:stretch/>
        </p:blipFill>
        <p:spPr>
          <a:xfrm rot="5400000">
            <a:off x="7392257" y="-1192534"/>
            <a:ext cx="2757986" cy="51430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5B746B-247A-2B42-B4F2-60CF403C1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0"/>
            <a:ext cx="5143058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490F95D-676B-D447-D8FC-E9DBC5FDD72D}"/>
              </a:ext>
            </a:extLst>
          </p:cNvPr>
          <p:cNvSpPr txBox="1"/>
          <p:nvPr/>
        </p:nvSpPr>
        <p:spPr>
          <a:xfrm>
            <a:off x="2421138" y="4017700"/>
            <a:ext cx="29061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0E2527-F038-01DF-AE5F-95FECF98F26A}"/>
              </a:ext>
            </a:extLst>
          </p:cNvPr>
          <p:cNvSpPr txBox="1"/>
          <p:nvPr/>
        </p:nvSpPr>
        <p:spPr>
          <a:xfrm>
            <a:off x="2786898" y="3034720"/>
            <a:ext cx="29061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F2C247-9040-32BC-1547-616255B514E2}"/>
              </a:ext>
            </a:extLst>
          </p:cNvPr>
          <p:cNvSpPr txBox="1"/>
          <p:nvPr/>
        </p:nvSpPr>
        <p:spPr>
          <a:xfrm>
            <a:off x="2463957" y="2993798"/>
            <a:ext cx="290616" cy="138498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9FD2DA-B30D-B3A7-A2AD-620602BB44FB}"/>
              </a:ext>
            </a:extLst>
          </p:cNvPr>
          <p:cNvSpPr txBox="1"/>
          <p:nvPr/>
        </p:nvSpPr>
        <p:spPr>
          <a:xfrm>
            <a:off x="2177912" y="2987452"/>
            <a:ext cx="29061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51BEB7-678E-0268-F336-C5622D391CE9}"/>
              </a:ext>
            </a:extLst>
          </p:cNvPr>
          <p:cNvSpPr txBox="1"/>
          <p:nvPr/>
        </p:nvSpPr>
        <p:spPr>
          <a:xfrm rot="5400000">
            <a:off x="2515529" y="2752718"/>
            <a:ext cx="253950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FFB122E-5FC4-9595-B49E-0109B9A0F65A}"/>
              </a:ext>
            </a:extLst>
          </p:cNvPr>
          <p:cNvSpPr txBox="1"/>
          <p:nvPr/>
        </p:nvSpPr>
        <p:spPr>
          <a:xfrm rot="5400000">
            <a:off x="2392883" y="2384905"/>
            <a:ext cx="253950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F2979C-CC35-48FE-61F2-5D044C482960}"/>
              </a:ext>
            </a:extLst>
          </p:cNvPr>
          <p:cNvSpPr txBox="1"/>
          <p:nvPr/>
        </p:nvSpPr>
        <p:spPr>
          <a:xfrm rot="5400000">
            <a:off x="3322244" y="2169055"/>
            <a:ext cx="253950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98FF97-1504-3D8A-C8CD-BF178973A7FB}"/>
              </a:ext>
            </a:extLst>
          </p:cNvPr>
          <p:cNvSpPr txBox="1"/>
          <p:nvPr/>
        </p:nvSpPr>
        <p:spPr>
          <a:xfrm rot="5400000">
            <a:off x="3322244" y="1900379"/>
            <a:ext cx="253950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1F3AA0-1426-FD3B-5A2A-9F8449C1D0B9}"/>
              </a:ext>
            </a:extLst>
          </p:cNvPr>
          <p:cNvSpPr txBox="1"/>
          <p:nvPr/>
        </p:nvSpPr>
        <p:spPr>
          <a:xfrm rot="5400000">
            <a:off x="3559967" y="2256048"/>
            <a:ext cx="253950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EF2AE0-48E3-630D-EC69-C2FF29EED028}"/>
              </a:ext>
            </a:extLst>
          </p:cNvPr>
          <p:cNvSpPr txBox="1"/>
          <p:nvPr/>
        </p:nvSpPr>
        <p:spPr>
          <a:xfrm rot="5400000">
            <a:off x="3851180" y="2255790"/>
            <a:ext cx="253950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E62B3F-0650-C4D3-1C64-23EB2F6947D1}"/>
              </a:ext>
            </a:extLst>
          </p:cNvPr>
          <p:cNvSpPr txBox="1"/>
          <p:nvPr/>
        </p:nvSpPr>
        <p:spPr>
          <a:xfrm rot="5400000">
            <a:off x="4069283" y="2815714"/>
            <a:ext cx="253950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5AF659-1A9A-E7E5-BE26-CB71888D7811}"/>
              </a:ext>
            </a:extLst>
          </p:cNvPr>
          <p:cNvSpPr txBox="1"/>
          <p:nvPr/>
        </p:nvSpPr>
        <p:spPr>
          <a:xfrm rot="5400000">
            <a:off x="4069283" y="3161695"/>
            <a:ext cx="253950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2D76079-13D9-40E6-1967-600DF2078898}"/>
              </a:ext>
            </a:extLst>
          </p:cNvPr>
          <p:cNvSpPr txBox="1"/>
          <p:nvPr/>
        </p:nvSpPr>
        <p:spPr>
          <a:xfrm rot="5400000">
            <a:off x="3559966" y="4257145"/>
            <a:ext cx="253950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D167EB2-9CC5-80AC-827F-60182D57A1EC}"/>
              </a:ext>
            </a:extLst>
          </p:cNvPr>
          <p:cNvSpPr txBox="1"/>
          <p:nvPr/>
        </p:nvSpPr>
        <p:spPr>
          <a:xfrm rot="5400000">
            <a:off x="3559965" y="4585888"/>
            <a:ext cx="253950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888746D-955B-DEA8-D8C4-E1793955D4AB}"/>
              </a:ext>
            </a:extLst>
          </p:cNvPr>
          <p:cNvSpPr txBox="1"/>
          <p:nvPr/>
        </p:nvSpPr>
        <p:spPr>
          <a:xfrm rot="5400000">
            <a:off x="3559964" y="4914631"/>
            <a:ext cx="253950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5BB9E28-9073-FB01-85C1-2B06A17B3CF0}"/>
              </a:ext>
            </a:extLst>
          </p:cNvPr>
          <p:cNvSpPr txBox="1"/>
          <p:nvPr/>
        </p:nvSpPr>
        <p:spPr>
          <a:xfrm rot="5400000">
            <a:off x="1234643" y="1986599"/>
            <a:ext cx="253950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430112F-9A44-8AE7-B7B3-EDCA0F3B1D08}"/>
              </a:ext>
            </a:extLst>
          </p:cNvPr>
          <p:cNvSpPr txBox="1"/>
          <p:nvPr/>
        </p:nvSpPr>
        <p:spPr>
          <a:xfrm rot="5400000">
            <a:off x="1342662" y="1623569"/>
            <a:ext cx="253950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87D197F-3263-97AA-B208-6EC4F9B86EAD}"/>
              </a:ext>
            </a:extLst>
          </p:cNvPr>
          <p:cNvSpPr txBox="1"/>
          <p:nvPr/>
        </p:nvSpPr>
        <p:spPr>
          <a:xfrm>
            <a:off x="1907776" y="1638808"/>
            <a:ext cx="253950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3F0114B-EE5D-AD9B-BC63-81CD2267BA26}"/>
              </a:ext>
            </a:extLst>
          </p:cNvPr>
          <p:cNvSpPr txBox="1"/>
          <p:nvPr/>
        </p:nvSpPr>
        <p:spPr>
          <a:xfrm>
            <a:off x="125215" y="6432235"/>
            <a:ext cx="290616" cy="2769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5V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D74A8FF-828F-3175-F620-B4A0C4678AEE}"/>
              </a:ext>
            </a:extLst>
          </p:cNvPr>
          <p:cNvSpPr txBox="1"/>
          <p:nvPr/>
        </p:nvSpPr>
        <p:spPr>
          <a:xfrm>
            <a:off x="41300" y="5659959"/>
            <a:ext cx="458445" cy="246221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b="1" dirty="0">
                <a:solidFill>
                  <a:srgbClr val="FF0000"/>
                </a:solidFill>
              </a:rPr>
              <a:t>GND</a:t>
            </a:r>
            <a:endParaRPr kumimoji="1"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D404522-D409-3F94-CB66-4998DC59AF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326" t="10960" r="2703" b="4853"/>
          <a:stretch/>
        </p:blipFill>
        <p:spPr>
          <a:xfrm>
            <a:off x="5142778" y="3004576"/>
            <a:ext cx="7049222" cy="370465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07D484C6-622C-20B2-A780-DABFCF02C7DC}"/>
              </a:ext>
            </a:extLst>
          </p:cNvPr>
          <p:cNvSpPr txBox="1"/>
          <p:nvPr/>
        </p:nvSpPr>
        <p:spPr>
          <a:xfrm>
            <a:off x="41300" y="4856905"/>
            <a:ext cx="458445" cy="2769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3V3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E060B98-0E1A-FAFB-ADE9-FE7D79CA9B3C}"/>
              </a:ext>
            </a:extLst>
          </p:cNvPr>
          <p:cNvSpPr txBox="1"/>
          <p:nvPr/>
        </p:nvSpPr>
        <p:spPr>
          <a:xfrm>
            <a:off x="2196658" y="1216642"/>
            <a:ext cx="253950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3V3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AF84AD7-FD08-C9EE-2A89-994EE88654C2}"/>
              </a:ext>
            </a:extLst>
          </p:cNvPr>
          <p:cNvSpPr txBox="1"/>
          <p:nvPr/>
        </p:nvSpPr>
        <p:spPr>
          <a:xfrm>
            <a:off x="2232913" y="794684"/>
            <a:ext cx="253950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3V3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D509DD1-C75A-CF5B-166A-086A937001A4}"/>
              </a:ext>
            </a:extLst>
          </p:cNvPr>
          <p:cNvSpPr txBox="1"/>
          <p:nvPr/>
        </p:nvSpPr>
        <p:spPr>
          <a:xfrm>
            <a:off x="2661822" y="792294"/>
            <a:ext cx="253950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3V3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0E90588-78E6-6331-4AF9-498FD037220B}"/>
              </a:ext>
            </a:extLst>
          </p:cNvPr>
          <p:cNvSpPr txBox="1"/>
          <p:nvPr/>
        </p:nvSpPr>
        <p:spPr>
          <a:xfrm>
            <a:off x="2658737" y="1216641"/>
            <a:ext cx="253950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3V3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E457B6-F289-D4E2-E8BB-309EFE7F9687}"/>
              </a:ext>
            </a:extLst>
          </p:cNvPr>
          <p:cNvSpPr txBox="1"/>
          <p:nvPr/>
        </p:nvSpPr>
        <p:spPr>
          <a:xfrm>
            <a:off x="2472556" y="1214118"/>
            <a:ext cx="153323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0</a:t>
            </a:r>
            <a:r>
              <a:rPr kumimoji="1" lang="el-GR" altLang="zh-CN" sz="900" b="1" dirty="0">
                <a:solidFill>
                  <a:srgbClr val="FF0000"/>
                </a:solidFill>
              </a:rPr>
              <a:t>Ω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213B58C-DB34-A39D-E094-6E903EE33D90}"/>
              </a:ext>
            </a:extLst>
          </p:cNvPr>
          <p:cNvSpPr txBox="1"/>
          <p:nvPr/>
        </p:nvSpPr>
        <p:spPr>
          <a:xfrm>
            <a:off x="2472558" y="794189"/>
            <a:ext cx="153323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0</a:t>
            </a:r>
            <a:r>
              <a:rPr kumimoji="1" lang="el-GR" altLang="zh-CN" sz="900" b="1" dirty="0">
                <a:solidFill>
                  <a:srgbClr val="FF0000"/>
                </a:solidFill>
              </a:rPr>
              <a:t>Ω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8ACFC2E-BD9A-7909-9211-33D99D6BBB4D}"/>
              </a:ext>
            </a:extLst>
          </p:cNvPr>
          <p:cNvSpPr txBox="1"/>
          <p:nvPr/>
        </p:nvSpPr>
        <p:spPr>
          <a:xfrm>
            <a:off x="1936950" y="1378995"/>
            <a:ext cx="22419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3V3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59B5DFB-CC31-6E91-6FD4-5E73D9BB901D}"/>
              </a:ext>
            </a:extLst>
          </p:cNvPr>
          <p:cNvSpPr txBox="1"/>
          <p:nvPr/>
        </p:nvSpPr>
        <p:spPr>
          <a:xfrm rot="5400000">
            <a:off x="1665551" y="1638808"/>
            <a:ext cx="22419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3V3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27C7108-6841-F7C9-625B-762D2C965D9A}"/>
              </a:ext>
            </a:extLst>
          </p:cNvPr>
          <p:cNvSpPr txBox="1"/>
          <p:nvPr/>
        </p:nvSpPr>
        <p:spPr>
          <a:xfrm rot="5400000">
            <a:off x="1711962" y="1998523"/>
            <a:ext cx="22419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3V3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762A857-3AC5-F644-DADC-C05D3D3CF796}"/>
              </a:ext>
            </a:extLst>
          </p:cNvPr>
          <p:cNvSpPr txBox="1"/>
          <p:nvPr/>
        </p:nvSpPr>
        <p:spPr>
          <a:xfrm>
            <a:off x="3456953" y="3290501"/>
            <a:ext cx="16073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91244AE-7962-27B6-BCEB-251F5BC7AC8F}"/>
              </a:ext>
            </a:extLst>
          </p:cNvPr>
          <p:cNvSpPr txBox="1"/>
          <p:nvPr/>
        </p:nvSpPr>
        <p:spPr>
          <a:xfrm>
            <a:off x="1909200" y="4001619"/>
            <a:ext cx="29061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VBAT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A84DE35-1FCA-5B0E-1386-F26ED0998110}"/>
              </a:ext>
            </a:extLst>
          </p:cNvPr>
          <p:cNvSpPr txBox="1"/>
          <p:nvPr/>
        </p:nvSpPr>
        <p:spPr>
          <a:xfrm>
            <a:off x="2975508" y="1212133"/>
            <a:ext cx="29061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VBAT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2E721B6-CA83-CD63-96D0-6D69BE6AC564}"/>
              </a:ext>
            </a:extLst>
          </p:cNvPr>
          <p:cNvSpPr txBox="1"/>
          <p:nvPr/>
        </p:nvSpPr>
        <p:spPr>
          <a:xfrm>
            <a:off x="2975508" y="792294"/>
            <a:ext cx="29061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VBAT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5663E24-4524-7CFA-76A4-AFE365F7CBE1}"/>
              </a:ext>
            </a:extLst>
          </p:cNvPr>
          <p:cNvSpPr txBox="1"/>
          <p:nvPr/>
        </p:nvSpPr>
        <p:spPr>
          <a:xfrm>
            <a:off x="2168959" y="3346011"/>
            <a:ext cx="29061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VBAT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7462431-7603-5E12-AF12-27D424D9E50F}"/>
              </a:ext>
            </a:extLst>
          </p:cNvPr>
          <p:cNvSpPr txBox="1"/>
          <p:nvPr/>
        </p:nvSpPr>
        <p:spPr>
          <a:xfrm>
            <a:off x="2468528" y="3346010"/>
            <a:ext cx="29061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VBAT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68018DE-58F7-771A-1698-B088021292A7}"/>
              </a:ext>
            </a:extLst>
          </p:cNvPr>
          <p:cNvSpPr txBox="1"/>
          <p:nvPr/>
        </p:nvSpPr>
        <p:spPr>
          <a:xfrm>
            <a:off x="2773055" y="3346009"/>
            <a:ext cx="29061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VBAT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F08BEE3-89E7-F598-0282-E21F9ED312A3}"/>
              </a:ext>
            </a:extLst>
          </p:cNvPr>
          <p:cNvSpPr txBox="1"/>
          <p:nvPr/>
        </p:nvSpPr>
        <p:spPr>
          <a:xfrm>
            <a:off x="1109771" y="2442630"/>
            <a:ext cx="290616" cy="2769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5V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C903DE1-A6A3-9270-6552-CF597E3899CB}"/>
              </a:ext>
            </a:extLst>
          </p:cNvPr>
          <p:cNvSpPr txBox="1"/>
          <p:nvPr/>
        </p:nvSpPr>
        <p:spPr>
          <a:xfrm>
            <a:off x="1825640" y="2511879"/>
            <a:ext cx="29061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VSYS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FDBF87E-84E1-4943-D5CF-D244E8AA4A6F}"/>
              </a:ext>
            </a:extLst>
          </p:cNvPr>
          <p:cNvSpPr txBox="1"/>
          <p:nvPr/>
        </p:nvSpPr>
        <p:spPr>
          <a:xfrm>
            <a:off x="1825640" y="2948943"/>
            <a:ext cx="29061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VSYS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7CDE3B9-BDA6-39A4-CA8A-52784808C5EC}"/>
              </a:ext>
            </a:extLst>
          </p:cNvPr>
          <p:cNvSpPr txBox="1"/>
          <p:nvPr/>
        </p:nvSpPr>
        <p:spPr>
          <a:xfrm>
            <a:off x="1153734" y="3188525"/>
            <a:ext cx="29061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VBAT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EA151FC-C608-B15E-6567-1888F211EFE8}"/>
              </a:ext>
            </a:extLst>
          </p:cNvPr>
          <p:cNvSpPr txBox="1"/>
          <p:nvPr/>
        </p:nvSpPr>
        <p:spPr>
          <a:xfrm>
            <a:off x="2268684" y="1740820"/>
            <a:ext cx="253950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3V3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D83E391-500E-837E-48EA-2CB867A7825C}"/>
              </a:ext>
            </a:extLst>
          </p:cNvPr>
          <p:cNvSpPr txBox="1"/>
          <p:nvPr/>
        </p:nvSpPr>
        <p:spPr>
          <a:xfrm rot="5400000">
            <a:off x="2118960" y="2394025"/>
            <a:ext cx="29061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VSYS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9FEFBA0-71F9-8DCB-789C-53D56C192523}"/>
              </a:ext>
            </a:extLst>
          </p:cNvPr>
          <p:cNvSpPr txBox="1"/>
          <p:nvPr/>
        </p:nvSpPr>
        <p:spPr>
          <a:xfrm rot="5400000">
            <a:off x="2632343" y="2331848"/>
            <a:ext cx="290616" cy="2769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VSYS/EN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154D018-FD19-B331-2BCC-C7CAF388A8D6}"/>
              </a:ext>
            </a:extLst>
          </p:cNvPr>
          <p:cNvSpPr txBox="1"/>
          <p:nvPr/>
        </p:nvSpPr>
        <p:spPr>
          <a:xfrm rot="5400000">
            <a:off x="2712814" y="1716628"/>
            <a:ext cx="177199" cy="137234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NC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5FFEDBA-79ED-2056-8C2F-9FBEF3D98CFD}"/>
              </a:ext>
            </a:extLst>
          </p:cNvPr>
          <p:cNvSpPr txBox="1"/>
          <p:nvPr/>
        </p:nvSpPr>
        <p:spPr>
          <a:xfrm rot="5400000">
            <a:off x="3391226" y="2872996"/>
            <a:ext cx="333428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PROG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804C384-4E7C-6EA3-73BA-EC3135ED97D1}"/>
              </a:ext>
            </a:extLst>
          </p:cNvPr>
          <p:cNvSpPr txBox="1"/>
          <p:nvPr/>
        </p:nvSpPr>
        <p:spPr>
          <a:xfrm>
            <a:off x="3744079" y="3153184"/>
            <a:ext cx="310743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PROG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DF4C3E3-C69F-F375-A3B8-F9DFB3E1650C}"/>
              </a:ext>
            </a:extLst>
          </p:cNvPr>
          <p:cNvSpPr txBox="1"/>
          <p:nvPr/>
        </p:nvSpPr>
        <p:spPr>
          <a:xfrm>
            <a:off x="3883613" y="3346008"/>
            <a:ext cx="312645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10K</a:t>
            </a:r>
            <a:r>
              <a:rPr kumimoji="1" lang="el-GR" altLang="zh-CN" sz="900" b="1" dirty="0">
                <a:solidFill>
                  <a:srgbClr val="FF0000"/>
                </a:solidFill>
              </a:rPr>
              <a:t>Ω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9E6647A-2591-4C27-7B79-E290963C076F}"/>
              </a:ext>
            </a:extLst>
          </p:cNvPr>
          <p:cNvSpPr txBox="1"/>
          <p:nvPr/>
        </p:nvSpPr>
        <p:spPr>
          <a:xfrm>
            <a:off x="3859615" y="2634413"/>
            <a:ext cx="312645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1.5K</a:t>
            </a:r>
            <a:r>
              <a:rPr kumimoji="1" lang="el-GR" altLang="zh-CN" sz="900" b="1" dirty="0">
                <a:solidFill>
                  <a:srgbClr val="FF0000"/>
                </a:solidFill>
              </a:rPr>
              <a:t>Ω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013600F-8B0D-3830-88F6-E6CBB597DF77}"/>
              </a:ext>
            </a:extLst>
          </p:cNvPr>
          <p:cNvSpPr txBox="1"/>
          <p:nvPr/>
        </p:nvSpPr>
        <p:spPr>
          <a:xfrm>
            <a:off x="3535817" y="2042079"/>
            <a:ext cx="312645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10K</a:t>
            </a:r>
            <a:r>
              <a:rPr kumimoji="1" lang="el-GR" altLang="zh-CN" sz="900" b="1" dirty="0">
                <a:solidFill>
                  <a:srgbClr val="FF0000"/>
                </a:solidFill>
              </a:rPr>
              <a:t>Ω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6FA9A78-8797-8C1E-553F-385BBB6D0310}"/>
              </a:ext>
            </a:extLst>
          </p:cNvPr>
          <p:cNvSpPr txBox="1"/>
          <p:nvPr/>
        </p:nvSpPr>
        <p:spPr>
          <a:xfrm>
            <a:off x="3758982" y="3834993"/>
            <a:ext cx="229495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1K</a:t>
            </a:r>
            <a:r>
              <a:rPr kumimoji="1" lang="el-GR" altLang="zh-CN" sz="900" b="1" dirty="0">
                <a:solidFill>
                  <a:srgbClr val="FF0000"/>
                </a:solidFill>
              </a:rPr>
              <a:t>Ω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427A44D-2827-7228-1AF6-0B15E3ECCCDD}"/>
              </a:ext>
            </a:extLst>
          </p:cNvPr>
          <p:cNvSpPr txBox="1"/>
          <p:nvPr/>
        </p:nvSpPr>
        <p:spPr>
          <a:xfrm>
            <a:off x="2972131" y="2181621"/>
            <a:ext cx="29061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VSYS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B79E38B-CF37-EA1D-538A-81D8D5FEDCA3}"/>
              </a:ext>
            </a:extLst>
          </p:cNvPr>
          <p:cNvSpPr txBox="1"/>
          <p:nvPr/>
        </p:nvSpPr>
        <p:spPr>
          <a:xfrm>
            <a:off x="2972131" y="1908582"/>
            <a:ext cx="29061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VSYS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007ECA6-E382-0D22-A17E-D4997F9B35EA}"/>
              </a:ext>
            </a:extLst>
          </p:cNvPr>
          <p:cNvSpPr txBox="1"/>
          <p:nvPr/>
        </p:nvSpPr>
        <p:spPr>
          <a:xfrm>
            <a:off x="3865866" y="1892530"/>
            <a:ext cx="253950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3V3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BC5836C-C951-1D70-1B27-EFDD46294775}"/>
              </a:ext>
            </a:extLst>
          </p:cNvPr>
          <p:cNvSpPr txBox="1"/>
          <p:nvPr/>
        </p:nvSpPr>
        <p:spPr>
          <a:xfrm>
            <a:off x="1881484" y="3429000"/>
            <a:ext cx="16073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511C0B2-BBFF-4997-BB8D-873DE01FF542}"/>
              </a:ext>
            </a:extLst>
          </p:cNvPr>
          <p:cNvSpPr txBox="1"/>
          <p:nvPr/>
        </p:nvSpPr>
        <p:spPr>
          <a:xfrm>
            <a:off x="3610144" y="1873842"/>
            <a:ext cx="16073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DFC2951-4517-30D2-2661-A4972BC09C09}"/>
              </a:ext>
            </a:extLst>
          </p:cNvPr>
          <p:cNvSpPr txBox="1"/>
          <p:nvPr/>
        </p:nvSpPr>
        <p:spPr>
          <a:xfrm>
            <a:off x="3617689" y="3982051"/>
            <a:ext cx="16073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6C83FC8-2233-858F-88A1-385060030B07}"/>
              </a:ext>
            </a:extLst>
          </p:cNvPr>
          <p:cNvSpPr txBox="1"/>
          <p:nvPr/>
        </p:nvSpPr>
        <p:spPr>
          <a:xfrm>
            <a:off x="3912473" y="4277540"/>
            <a:ext cx="16073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B825023-80E2-95B9-608B-4B1204B7FB9B}"/>
              </a:ext>
            </a:extLst>
          </p:cNvPr>
          <p:cNvSpPr txBox="1"/>
          <p:nvPr/>
        </p:nvSpPr>
        <p:spPr>
          <a:xfrm>
            <a:off x="3903415" y="4609289"/>
            <a:ext cx="16073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C9DC14D-7050-BC36-9C2B-9CA2D2CC7448}"/>
              </a:ext>
            </a:extLst>
          </p:cNvPr>
          <p:cNvSpPr txBox="1"/>
          <p:nvPr/>
        </p:nvSpPr>
        <p:spPr>
          <a:xfrm>
            <a:off x="3897787" y="4926154"/>
            <a:ext cx="16073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B978005-DE4A-2A6D-EF67-3AA442756B8A}"/>
              </a:ext>
            </a:extLst>
          </p:cNvPr>
          <p:cNvSpPr txBox="1"/>
          <p:nvPr/>
        </p:nvSpPr>
        <p:spPr>
          <a:xfrm>
            <a:off x="3592997" y="5507853"/>
            <a:ext cx="29061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LEDA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5EB9706-AEDB-453E-E03E-31FBB8B06025}"/>
              </a:ext>
            </a:extLst>
          </p:cNvPr>
          <p:cNvSpPr txBox="1"/>
          <p:nvPr/>
        </p:nvSpPr>
        <p:spPr>
          <a:xfrm>
            <a:off x="3927901" y="3982051"/>
            <a:ext cx="29061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LEDA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BD7F0C6-0850-46BA-4324-8D58BB33CEA4}"/>
              </a:ext>
            </a:extLst>
          </p:cNvPr>
          <p:cNvSpPr txBox="1"/>
          <p:nvPr/>
        </p:nvSpPr>
        <p:spPr>
          <a:xfrm>
            <a:off x="3694739" y="3497995"/>
            <a:ext cx="1483600" cy="2769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900" b="1" dirty="0">
                <a:solidFill>
                  <a:srgbClr val="FF0000"/>
                </a:solidFill>
              </a:rPr>
              <a:t>充电电流</a:t>
            </a:r>
            <a:r>
              <a:rPr kumimoji="1" lang="en-US" altLang="zh-CN" sz="900" b="1" dirty="0">
                <a:solidFill>
                  <a:srgbClr val="FF0000"/>
                </a:solidFill>
              </a:rPr>
              <a:t>100mA+</a:t>
            </a:r>
            <a:r>
              <a:rPr kumimoji="1" lang="zh-CN" altLang="en-US" sz="900" b="1" dirty="0">
                <a:solidFill>
                  <a:srgbClr val="FF0000"/>
                </a:solidFill>
              </a:rPr>
              <a:t>，在</a:t>
            </a:r>
            <a:r>
              <a:rPr kumimoji="1" lang="en-US" altLang="zh-CN" sz="900" b="1" dirty="0">
                <a:solidFill>
                  <a:srgbClr val="FF0000"/>
                </a:solidFill>
              </a:rPr>
              <a:t>PCB</a:t>
            </a:r>
            <a:r>
              <a:rPr kumimoji="1" lang="zh-CN" altLang="en-US" sz="900" b="1" dirty="0">
                <a:solidFill>
                  <a:srgbClr val="FF0000"/>
                </a:solidFill>
              </a:rPr>
              <a:t>背面短接，可增加到</a:t>
            </a:r>
            <a:r>
              <a:rPr kumimoji="1" lang="en-US" altLang="zh-CN" sz="900" b="1" dirty="0">
                <a:solidFill>
                  <a:srgbClr val="FF0000"/>
                </a:solidFill>
              </a:rPr>
              <a:t>500mA+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6CD2A4C-BAEC-E533-BE50-D52438F54674}"/>
              </a:ext>
            </a:extLst>
          </p:cNvPr>
          <p:cNvSpPr txBox="1"/>
          <p:nvPr/>
        </p:nvSpPr>
        <p:spPr>
          <a:xfrm>
            <a:off x="2057671" y="2072678"/>
            <a:ext cx="90403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ME6211C33M5G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316C2F26-0684-AC4D-57F3-855A51FE75D6}"/>
              </a:ext>
            </a:extLst>
          </p:cNvPr>
          <p:cNvSpPr txBox="1"/>
          <p:nvPr/>
        </p:nvSpPr>
        <p:spPr>
          <a:xfrm rot="16200000">
            <a:off x="1581683" y="3212674"/>
            <a:ext cx="37298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PMOS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B9B1BF3-7BA2-6C68-E760-F3F9BBF19D7E}"/>
              </a:ext>
            </a:extLst>
          </p:cNvPr>
          <p:cNvSpPr txBox="1"/>
          <p:nvPr/>
        </p:nvSpPr>
        <p:spPr>
          <a:xfrm>
            <a:off x="2915998" y="3542950"/>
            <a:ext cx="590119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900" b="1" dirty="0">
                <a:solidFill>
                  <a:srgbClr val="FF0000"/>
                </a:solidFill>
              </a:rPr>
              <a:t>锂电池充电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A0BDB4E-ED59-049B-87D7-FAE5306587EF}"/>
              </a:ext>
            </a:extLst>
          </p:cNvPr>
          <p:cNvSpPr txBox="1"/>
          <p:nvPr/>
        </p:nvSpPr>
        <p:spPr>
          <a:xfrm>
            <a:off x="2802047" y="2780605"/>
            <a:ext cx="29061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CHG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D84ECAE-4F85-4CED-6B4E-8FA628CA3CB4}"/>
              </a:ext>
            </a:extLst>
          </p:cNvPr>
          <p:cNvSpPr txBox="1"/>
          <p:nvPr/>
        </p:nvSpPr>
        <p:spPr>
          <a:xfrm>
            <a:off x="3575369" y="5943348"/>
            <a:ext cx="29061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CHG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50B90B3-3454-4082-BB3E-E284719FD31B}"/>
              </a:ext>
            </a:extLst>
          </p:cNvPr>
          <p:cNvSpPr txBox="1"/>
          <p:nvPr/>
        </p:nvSpPr>
        <p:spPr>
          <a:xfrm>
            <a:off x="2234737" y="2757988"/>
            <a:ext cx="16073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90B746-7468-AE05-D87D-F4D60B10DD49}"/>
              </a:ext>
            </a:extLst>
          </p:cNvPr>
          <p:cNvSpPr txBox="1"/>
          <p:nvPr/>
        </p:nvSpPr>
        <p:spPr>
          <a:xfrm rot="5400000">
            <a:off x="3693501" y="2865156"/>
            <a:ext cx="306885" cy="107896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700" b="1" dirty="0">
                <a:solidFill>
                  <a:srgbClr val="FF0000"/>
                </a:solidFill>
              </a:rPr>
              <a:t>PROG2</a:t>
            </a:r>
            <a:endParaRPr kumimoji="1"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C04664-D8BA-7A2C-5661-72D172ABBB69}"/>
              </a:ext>
            </a:extLst>
          </p:cNvPr>
          <p:cNvSpPr txBox="1"/>
          <p:nvPr/>
        </p:nvSpPr>
        <p:spPr>
          <a:xfrm>
            <a:off x="9459204" y="1621495"/>
            <a:ext cx="401256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PROG2</a:t>
            </a:r>
            <a:endParaRPr kumimoji="1"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88D46D-9621-A4EA-7430-446F2BDC7980}"/>
              </a:ext>
            </a:extLst>
          </p:cNvPr>
          <p:cNvSpPr txBox="1"/>
          <p:nvPr/>
        </p:nvSpPr>
        <p:spPr>
          <a:xfrm>
            <a:off x="9466911" y="1431792"/>
            <a:ext cx="306885" cy="1384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PROG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B85794-3E55-352D-D78F-423CE16B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80" y="0"/>
            <a:ext cx="11075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9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97</Words>
  <Application>Microsoft Macintosh PowerPoint</Application>
  <PresentationFormat>宽屏</PresentationFormat>
  <Paragraphs>72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李皓骅</dc:creator>
  <cp:lastModifiedBy>李皓骅</cp:lastModifiedBy>
  <cp:revision>42</cp:revision>
  <dcterms:created xsi:type="dcterms:W3CDTF">2024-10-09T14:23:52Z</dcterms:created>
  <dcterms:modified xsi:type="dcterms:W3CDTF">2024-10-09T16:24:02Z</dcterms:modified>
</cp:coreProperties>
</file>