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8"/>
  </p:normalViewPr>
  <p:slideViewPr>
    <p:cSldViewPr snapToGrid="0">
      <p:cViewPr varScale="1">
        <p:scale>
          <a:sx n="93" d="100"/>
          <a:sy n="93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4D1E5-226E-B9A9-E3B3-010702E83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74D86-294F-51E0-B003-7ABC8EDF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F3B50-7A1B-45C1-A623-2B3F5FFA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02D17-1C39-8E62-DD89-8B8903CD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2A865-F217-F230-D7D5-CCD5F54C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5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971F-DF7A-C3CD-8D30-C47C64D3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B7E2B-496B-CC2B-EB82-58E3D526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08FC3-FFF5-E034-A9B5-5E9A5894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47203-1D84-E9FA-2FCE-1A2F0C02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4EDF9-9228-B6FD-E2A5-CF252429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18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AA11A9-C3A7-D589-B769-32F9277D0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DDE6B-F1AE-413A-3C6C-9C61D628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674F7-67DE-3D09-7772-A277F146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DA113-4914-131F-20AE-6F46ADE7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D669A-9CD4-D987-CC1B-3929C57E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66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75318-DD09-D456-3846-0CE76C05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55735-AAE0-30E8-9438-82B3A524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811E2-154D-4704-9569-1C905497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2E7E2-1233-4A12-440B-45ED76E6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903BA-0E2A-C254-0C8D-786A6FF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9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196D7-FF01-2B9D-B73E-3983FBE5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A4CE9-77F2-32F4-C8AC-3D69EE348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E32AC-5239-731A-E670-FD8D7E0B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CDD36-633D-4F31-AC4A-CEE19EDD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0A965-ED7A-10F9-570D-CFEF2A09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9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4B5F1-78A5-7EAD-38AC-7E705826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F43DD-F500-D012-4549-7DD8035C6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9C541-0793-5728-DFD9-5C533D11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D6AAE-C5AA-7A6D-E913-52600D0F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308D1-B92B-7210-F7D0-3A1437FD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B50C1-1B09-05E0-E248-37F1C62D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10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C9C9-F042-7431-70FE-4B57DF96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45261-8007-F81B-2743-E1457ECF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93A43-62E7-EBE0-D0D7-EBD35626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FD824-9F93-D122-2577-F27EEA309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F28F88-D258-61A9-A53D-26A413C3D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46729A-9527-3E05-A1C9-431003C5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CBB10C-CB50-91A0-A1FC-38C5AA49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3CC07-D587-2075-8E40-6D094D2E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12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D8CFB-263D-9011-5948-E576086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28237-4CA7-A7BF-A380-F7377B62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3E376-EB4C-02F0-1E81-CF972AB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123EC-E2FE-62FF-318C-22A9139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696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F34941-DCD9-C9F3-84F0-848F0D20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0B12D-7310-115C-8C80-42832524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B4AD7-0007-B49F-92D6-A938FBE9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87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32D71-471A-C023-86F2-C0CB18F4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2DFD2-D07B-86C7-7839-3C3A2E14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77815-309F-2BCA-EAF9-BFF572E0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DE809-1BCF-847D-BFD2-B68EAFC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6C019-C6EA-A47B-F4D9-846FE1D6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D0286-BA0F-781E-C840-307B1B0F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30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13DE2-CD73-4740-88D3-1F210092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4C84F-954D-0FAE-94DA-47F2A0CBF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C026A1-1195-3C68-D644-5BF7AD2B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8E28B-5CC1-5946-210C-BC20351A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8F2A2-5BBA-A6DF-E3B4-22E97440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BD8EA-3EA8-8457-CDE4-581D2203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8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20F413-DC19-4DD8-B025-53275420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B45A9-E345-8D65-C4D0-C76FC80A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50AE2-33F3-7B1D-EFDD-1101FA3FE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3F70B-26E6-E945-9686-F3B205A22E14}" type="datetimeFigureOut">
              <a:rPr kumimoji="1" lang="ko-Kore-KR" altLang="en-US" smtClean="0"/>
              <a:t>2024. 11. 24.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A578F-CA50-06A5-07BB-77C43F47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32BFE-1DA9-63A0-F849-9F4780E84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C2DE31-8023-A448-BA5B-DCF1DF07D5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96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E6DB3C-843E-FFFA-F2B1-91D96D87D511}"/>
              </a:ext>
            </a:extLst>
          </p:cNvPr>
          <p:cNvSpPr/>
          <p:nvPr/>
        </p:nvSpPr>
        <p:spPr>
          <a:xfrm>
            <a:off x="841248" y="914400"/>
            <a:ext cx="2761488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문장</a:t>
            </a:r>
            <a:r>
              <a:rPr kumimoji="1" lang="ko-KR" altLang="en-US" dirty="0"/>
              <a:t> 데이터 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35DDD7-8172-E83B-3D54-85B67651F5EA}"/>
              </a:ext>
            </a:extLst>
          </p:cNvPr>
          <p:cNvSpPr/>
          <p:nvPr/>
        </p:nvSpPr>
        <p:spPr>
          <a:xfrm>
            <a:off x="841248" y="2218944"/>
            <a:ext cx="2761488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토크나이징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3D607-2D25-CF48-C3D4-8EBCBA807659}"/>
              </a:ext>
            </a:extLst>
          </p:cNvPr>
          <p:cNvSpPr/>
          <p:nvPr/>
        </p:nvSpPr>
        <p:spPr>
          <a:xfrm>
            <a:off x="4212336" y="2218944"/>
            <a:ext cx="2761488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감성사전을 이용하여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감성 단어 필터링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5C3F4C-9C8C-D6A0-F5AB-6E68F0929510}"/>
              </a:ext>
            </a:extLst>
          </p:cNvPr>
          <p:cNvSpPr/>
          <p:nvPr/>
        </p:nvSpPr>
        <p:spPr>
          <a:xfrm>
            <a:off x="4212336" y="3541777"/>
            <a:ext cx="2761488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감성모델에 매핑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5BFFF2-5BFB-6733-BBAB-0A5A0ADCC096}"/>
              </a:ext>
            </a:extLst>
          </p:cNvPr>
          <p:cNvSpPr/>
          <p:nvPr/>
        </p:nvSpPr>
        <p:spPr>
          <a:xfrm>
            <a:off x="2554224" y="4895091"/>
            <a:ext cx="2761488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방사형 감성 그래프</a:t>
            </a:r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CDD11C-FA64-1C5F-BA1A-A963B8400E41}"/>
              </a:ext>
            </a:extLst>
          </p:cNvPr>
          <p:cNvSpPr/>
          <p:nvPr/>
        </p:nvSpPr>
        <p:spPr>
          <a:xfrm>
            <a:off x="5833872" y="4895093"/>
            <a:ext cx="2761488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긍</a:t>
            </a:r>
            <a:r>
              <a:rPr kumimoji="1" lang="en-US" altLang="ko-KR" dirty="0"/>
              <a:t>/</a:t>
            </a:r>
            <a:r>
              <a:rPr kumimoji="1" lang="ko-KR" altLang="en-US" dirty="0"/>
              <a:t>부정 분류</a:t>
            </a:r>
            <a:endParaRPr kumimoji="1"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074439-E391-A722-7CEA-6767D9EE9A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21992" y="1645920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045160-FF18-4543-2E14-AF0581516E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602736" y="258470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5F693-F767-E8D6-4EAB-E92E97FD348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593080" y="2950464"/>
            <a:ext cx="0" cy="59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62628F0-DCA4-9031-ACB7-CA6E9FBD258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4453127" y="3755138"/>
            <a:ext cx="621794" cy="16581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F018B494-F7B1-0595-3C20-6A9B8418A9A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6092950" y="3773427"/>
            <a:ext cx="621796" cy="162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5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강수아</dc:creator>
  <cp:lastModifiedBy>강수아</cp:lastModifiedBy>
  <cp:revision>1</cp:revision>
  <dcterms:created xsi:type="dcterms:W3CDTF">2024-11-24T06:19:34Z</dcterms:created>
  <dcterms:modified xsi:type="dcterms:W3CDTF">2024-11-24T06:20:35Z</dcterms:modified>
</cp:coreProperties>
</file>