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88" r:id="rId3"/>
    <p:sldId id="1191" r:id="rId4"/>
    <p:sldId id="1165" r:id="rId5"/>
    <p:sldId id="1204" r:id="rId6"/>
    <p:sldId id="1205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2021.03.16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系統練習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</a:t>
            </a:r>
            <a:r>
              <a:rPr lang="zh-TW" altLang="en-US" dirty="0" smtClean="0"/>
              <a:t>時程表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1205524"/>
            <a:ext cx="6570730" cy="3937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1286635" y="833879"/>
            <a:ext cx="6489722" cy="36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TW" altLang="en-US" dirty="0"/>
              <a:t>建立</a:t>
            </a:r>
            <a:r>
              <a:rPr lang="en-US" altLang="zh-TW" dirty="0"/>
              <a:t>EES AOI </a:t>
            </a:r>
            <a:r>
              <a:rPr lang="zh-TW" altLang="en-US" dirty="0"/>
              <a:t>靜態圖</a:t>
            </a:r>
            <a:r>
              <a:rPr lang="en-US" altLang="zh-TW" dirty="0"/>
              <a:t>P-PR-Abnormal</a:t>
            </a:r>
            <a:r>
              <a:rPr lang="zh-TW" altLang="en-US" dirty="0"/>
              <a:t>回推</a:t>
            </a:r>
            <a:r>
              <a:rPr lang="en-US" altLang="zh-TW" dirty="0"/>
              <a:t>PX-IEX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726720"/>
            <a:ext cx="6525725" cy="43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113718</TotalTime>
  <Words>46</Words>
  <Application>Microsoft Office PowerPoint</Application>
  <PresentationFormat>如螢幕大小 (16:9)</PresentationFormat>
  <Paragraphs>12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系統練習</vt:lpstr>
      <vt:lpstr>PowerPoint 簡報</vt:lpstr>
      <vt:lpstr>PowerPoint 簡報</vt:lpstr>
      <vt:lpstr>系統練習</vt:lpstr>
      <vt:lpstr>PowerPoint 簡報</vt:lpstr>
      <vt:lpstr>JOB時程表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4071</cp:revision>
  <dcterms:created xsi:type="dcterms:W3CDTF">2011-02-08T02:08:58Z</dcterms:created>
  <dcterms:modified xsi:type="dcterms:W3CDTF">2021-03-16T09:03:36Z</dcterms:modified>
</cp:coreProperties>
</file>