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0"/>
  </p:notesMasterIdLst>
  <p:handoutMasterIdLst>
    <p:handoutMasterId r:id="rId11"/>
  </p:handoutMasterIdLst>
  <p:sldIdLst>
    <p:sldId id="1189" r:id="rId2"/>
    <p:sldId id="1188" r:id="rId3"/>
    <p:sldId id="1191" r:id="rId4"/>
    <p:sldId id="1165" r:id="rId5"/>
    <p:sldId id="1204" r:id="rId6"/>
    <p:sldId id="1205" r:id="rId7"/>
    <p:sldId id="1190" r:id="rId8"/>
    <p:sldId id="1013" r:id="rId9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2" autoAdjust="0"/>
    <p:restoredTop sz="88708" autoAdjust="0"/>
  </p:normalViewPr>
  <p:slideViewPr>
    <p:cSldViewPr showGuides="1">
      <p:cViewPr varScale="1">
        <p:scale>
          <a:sx n="136" d="100"/>
          <a:sy n="136" d="100"/>
        </p:scale>
        <p:origin x="1290" y="132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2021/3/17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3" y="1536635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31" r:id="rId3"/>
    <p:sldLayoutId id="2147483940" r:id="rId4"/>
    <p:sldLayoutId id="2147483952" r:id="rId5"/>
    <p:sldLayoutId id="2147483939" r:id="rId6"/>
    <p:sldLayoutId id="2147483953" r:id="rId7"/>
    <p:sldLayoutId id="2147483941" r:id="rId8"/>
    <p:sldLayoutId id="214748395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陳媛君</a:t>
            </a:r>
            <a:endParaRPr lang="en-US" altLang="zh-TW" dirty="0" smtClean="0"/>
          </a:p>
          <a:p>
            <a:r>
              <a:rPr lang="en-US" altLang="zh-TW" dirty="0" smtClean="0"/>
              <a:t>2021.03.17</a:t>
            </a:r>
          </a:p>
          <a:p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系統練</a:t>
            </a:r>
            <a:r>
              <a:rPr lang="zh-TW" altLang="en-US" dirty="0"/>
              <a:t>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系統練習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JOB</a:t>
            </a:r>
            <a:r>
              <a:rPr lang="zh-TW" altLang="en-US" dirty="0" smtClean="0"/>
              <a:t> 時程表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zh-TW" altLang="en-US" dirty="0" smtClean="0"/>
              <a:t>系統練</a:t>
            </a:r>
            <a:r>
              <a:rPr lang="zh-TW" altLang="en-US" dirty="0"/>
              <a:t>習</a:t>
            </a:r>
            <a:endParaRPr lang="zh-TW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系統練</a:t>
            </a:r>
            <a:r>
              <a:rPr lang="zh-TW" altLang="en-US" dirty="0"/>
              <a:t>習</a:t>
            </a:r>
          </a:p>
        </p:txBody>
      </p:sp>
      <p:sp>
        <p:nvSpPr>
          <p:cNvPr id="24" name="內容版面配置區 1"/>
          <p:cNvSpPr>
            <a:spLocks noGrp="1"/>
          </p:cNvSpPr>
          <p:nvPr>
            <p:ph sz="quarter" idx="22"/>
          </p:nvPr>
        </p:nvSpPr>
        <p:spPr>
          <a:xfrm>
            <a:off x="1286635" y="833879"/>
            <a:ext cx="6489722" cy="36004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zh-TW" dirty="0"/>
              <a:t>GL=ADO ADC by </a:t>
            </a:r>
            <a:r>
              <a:rPr lang="zh-TW" altLang="en-US" dirty="0"/>
              <a:t>站點 雙軸圖</a:t>
            </a:r>
            <a:r>
              <a:rPr lang="en-US" altLang="zh-TW" dirty="0"/>
              <a:t>(</a:t>
            </a:r>
            <a:r>
              <a:rPr lang="zh-TW" altLang="en-US" dirty="0"/>
              <a:t>資料源</a:t>
            </a:r>
            <a:r>
              <a:rPr lang="en-US" altLang="zh-TW" dirty="0"/>
              <a:t>excel)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1305656"/>
            <a:ext cx="6975775" cy="383784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 smtClean="0"/>
              <a:t>JOB</a:t>
            </a:r>
            <a:r>
              <a:rPr lang="zh-TW" altLang="en-US" dirty="0" smtClean="0"/>
              <a:t>時程表</a:t>
            </a:r>
          </a:p>
        </p:txBody>
      </p:sp>
    </p:spTree>
    <p:extLst>
      <p:ext uri="{BB962C8B-B14F-4D97-AF65-F5344CB8AC3E}">
        <p14:creationId xmlns:p14="http://schemas.microsoft.com/office/powerpoint/2010/main" val="1797353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47831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JOB</a:t>
            </a:r>
            <a:r>
              <a:rPr lang="zh-TW" altLang="en-US" dirty="0" smtClean="0"/>
              <a:t>時程表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775" y="366505"/>
            <a:ext cx="5007470" cy="443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74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113818</TotalTime>
  <Words>49</Words>
  <Application>Microsoft Office PowerPoint</Application>
  <PresentationFormat>如螢幕大小 (16:9)</PresentationFormat>
  <Paragraphs>12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系統練習</vt:lpstr>
      <vt:lpstr>PowerPoint 簡報</vt:lpstr>
      <vt:lpstr>PowerPoint 簡報</vt:lpstr>
      <vt:lpstr>系統練習</vt:lpstr>
      <vt:lpstr>PowerPoint 簡報</vt:lpstr>
      <vt:lpstr>JOB時程表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Betty YJ Chen 陳媛君</cp:lastModifiedBy>
  <cp:revision>4075</cp:revision>
  <dcterms:created xsi:type="dcterms:W3CDTF">2011-02-08T02:08:58Z</dcterms:created>
  <dcterms:modified xsi:type="dcterms:W3CDTF">2021-03-17T09:31:35Z</dcterms:modified>
</cp:coreProperties>
</file>