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2021.03.18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286635" y="83387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/>
              <a:t>MOR</a:t>
            </a:r>
            <a:r>
              <a:rPr lang="zh-TW" altLang="en-US" dirty="0" smtClean="0"/>
              <a:t>有效率雙軸圖 </a:t>
            </a:r>
            <a:r>
              <a:rPr lang="en-US" altLang="zh-TW" dirty="0" smtClean="0"/>
              <a:t>by </a:t>
            </a:r>
            <a:r>
              <a:rPr lang="zh-TW" altLang="en-US" dirty="0" smtClean="0"/>
              <a:t>站點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83530"/>
            <a:ext cx="7380820" cy="38544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6" y="345213"/>
            <a:ext cx="4866662" cy="4475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113819</TotalTime>
  <Words>45</Words>
  <Application>Microsoft Office PowerPoint</Application>
  <PresentationFormat>如螢幕大小 (16:9)</PresentationFormat>
  <Paragraphs>12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4076</cp:revision>
  <dcterms:created xsi:type="dcterms:W3CDTF">2011-02-08T02:08:58Z</dcterms:created>
  <dcterms:modified xsi:type="dcterms:W3CDTF">2021-03-18T09:18:24Z</dcterms:modified>
</cp:coreProperties>
</file>