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1189" r:id="rId2"/>
    <p:sldId id="1188" r:id="rId3"/>
    <p:sldId id="1191" r:id="rId4"/>
    <p:sldId id="1165" r:id="rId5"/>
    <p:sldId id="1204" r:id="rId6"/>
    <p:sldId id="1205" r:id="rId7"/>
    <p:sldId id="1190" r:id="rId8"/>
    <p:sldId id="1013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0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2021.03.22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系統練習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JOB</a:t>
            </a:r>
            <a:r>
              <a:rPr lang="zh-TW" altLang="en-US" dirty="0" smtClean="0"/>
              <a:t> 時程表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  <p:sp>
        <p:nvSpPr>
          <p:cNvPr id="24" name="內容版面配置區 1"/>
          <p:cNvSpPr>
            <a:spLocks noGrp="1"/>
          </p:cNvSpPr>
          <p:nvPr>
            <p:ph sz="quarter" idx="22"/>
          </p:nvPr>
        </p:nvSpPr>
        <p:spPr>
          <a:xfrm>
            <a:off x="1318415" y="1395215"/>
            <a:ext cx="6489722" cy="3600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dirty="0" smtClean="0"/>
              <a:t>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YYX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 </a:t>
            </a:r>
            <a:r>
              <a:rPr lang="zh-TW" altLang="en-US" dirty="0" smtClean="0"/>
              <a:t>介面功能研究與測試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2256715"/>
            <a:ext cx="8983553" cy="2160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8622450" y="2751770"/>
            <a:ext cx="432603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</a:p>
        </p:txBody>
      </p:sp>
    </p:spTree>
    <p:extLst>
      <p:ext uri="{BB962C8B-B14F-4D97-AF65-F5344CB8AC3E}">
        <p14:creationId xmlns:p14="http://schemas.microsoft.com/office/powerpoint/2010/main" val="17973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75" y="411510"/>
            <a:ext cx="6108126" cy="4433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2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114236</TotalTime>
  <Words>48</Words>
  <Application>Microsoft Office PowerPoint</Application>
  <PresentationFormat>如螢幕大小 (16:9)</PresentationFormat>
  <Paragraphs>14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系統練習</vt:lpstr>
      <vt:lpstr>PowerPoint 簡報</vt:lpstr>
      <vt:lpstr>PowerPoint 簡報</vt:lpstr>
      <vt:lpstr>系統練習</vt:lpstr>
      <vt:lpstr>PowerPoint 簡報</vt:lpstr>
      <vt:lpstr>JOB時程表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4084</cp:revision>
  <dcterms:created xsi:type="dcterms:W3CDTF">2011-02-08T02:08:58Z</dcterms:created>
  <dcterms:modified xsi:type="dcterms:W3CDTF">2021-03-22T08:54:53Z</dcterms:modified>
</cp:coreProperties>
</file>