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88" r:id="rId3"/>
    <p:sldId id="1191" r:id="rId4"/>
    <p:sldId id="1165" r:id="rId5"/>
    <p:sldId id="1204" r:id="rId6"/>
    <p:sldId id="1205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0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2021.03.24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系統練習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時程表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1327139" y="923919"/>
            <a:ext cx="6489722" cy="36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 smtClean="0"/>
              <a:t>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YYX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 </a:t>
            </a:r>
            <a:r>
              <a:rPr lang="zh-TW" altLang="en-US" dirty="0" smtClean="0"/>
              <a:t>介面功能研究與測試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453405"/>
            <a:ext cx="7143383" cy="36956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22250" y="1806665"/>
            <a:ext cx="1260140" cy="405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24173" y="4912010"/>
            <a:ext cx="5277996" cy="21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906565"/>
            <a:ext cx="6948479" cy="3816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114251</TotalTime>
  <Words>48</Words>
  <Application>Microsoft Office PowerPoint</Application>
  <PresentationFormat>如螢幕大小 (16:9)</PresentationFormat>
  <Paragraphs>15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系統練習</vt:lpstr>
      <vt:lpstr>PowerPoint 簡報</vt:lpstr>
      <vt:lpstr>PowerPoint 簡報</vt:lpstr>
      <vt:lpstr>系統練習</vt:lpstr>
      <vt:lpstr>PowerPoint 簡報</vt:lpstr>
      <vt:lpstr>JOB時程表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4090</cp:revision>
  <dcterms:created xsi:type="dcterms:W3CDTF">2011-02-08T02:08:58Z</dcterms:created>
  <dcterms:modified xsi:type="dcterms:W3CDTF">2021-03-24T09:04:24Z</dcterms:modified>
</cp:coreProperties>
</file>