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7"/>
  </p:notesMasterIdLst>
  <p:handoutMasterIdLst>
    <p:handoutMasterId r:id="rId18"/>
  </p:handoutMasterIdLst>
  <p:sldIdLst>
    <p:sldId id="1189" r:id="rId2"/>
    <p:sldId id="1188" r:id="rId3"/>
    <p:sldId id="1191" r:id="rId4"/>
    <p:sldId id="1165" r:id="rId5"/>
    <p:sldId id="1192" r:id="rId6"/>
    <p:sldId id="1193" r:id="rId7"/>
    <p:sldId id="1194" r:id="rId8"/>
    <p:sldId id="1195" r:id="rId9"/>
    <p:sldId id="1197" r:id="rId10"/>
    <p:sldId id="1196" r:id="rId11"/>
    <p:sldId id="1199" r:id="rId12"/>
    <p:sldId id="1200" r:id="rId13"/>
    <p:sldId id="1201" r:id="rId14"/>
    <p:sldId id="1190" r:id="rId15"/>
    <p:sldId id="1013" r:id="rId1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2021.03.29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96475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 smtClean="0"/>
              <a:t>6. </a:t>
            </a:r>
            <a:r>
              <a:rPr lang="zh-TW" altLang="en-US" sz="1600" dirty="0"/>
              <a:t>請 </a:t>
            </a:r>
            <a:r>
              <a:rPr lang="en-US" altLang="zh-TW" sz="1600" dirty="0"/>
              <a:t>Select </a:t>
            </a:r>
            <a:r>
              <a:rPr lang="en-US" altLang="zh-TW" sz="1600" dirty="0" err="1"/>
              <a:t>aryods_h_sheet_oper_ods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sheet_id_chip_id</a:t>
            </a:r>
            <a:r>
              <a:rPr lang="zh-TW" altLang="en-US" sz="1600" dirty="0"/>
              <a:t>為 </a:t>
            </a:r>
            <a:r>
              <a:rPr lang="en-US" altLang="zh-TW" sz="1600" dirty="0"/>
              <a:t>Z31K3981B, </a:t>
            </a:r>
            <a:r>
              <a:rPr lang="en-US" altLang="zh-TW" sz="1600" dirty="0" err="1"/>
              <a:t>op_seq</a:t>
            </a:r>
            <a:r>
              <a:rPr lang="en-US" altLang="zh-TW" sz="1600" dirty="0"/>
              <a:t> </a:t>
            </a:r>
            <a:r>
              <a:rPr lang="zh-TW" altLang="en-US" sz="1600" dirty="0"/>
              <a:t>為</a:t>
            </a:r>
            <a:r>
              <a:rPr lang="en-US" altLang="zh-TW" sz="1600" dirty="0"/>
              <a:t>1</a:t>
            </a:r>
            <a:r>
              <a:rPr lang="zh-TW" altLang="en-US" sz="1600" dirty="0"/>
              <a:t>開頭</a:t>
            </a:r>
            <a:r>
              <a:rPr lang="en-US" altLang="zh-TW" sz="1600" dirty="0"/>
              <a:t>, </a:t>
            </a:r>
            <a:r>
              <a:rPr lang="zh-TW" altLang="en-US" sz="1600" dirty="0"/>
              <a:t>其</a:t>
            </a:r>
            <a:r>
              <a:rPr lang="en-US" altLang="zh-TW" sz="1600" dirty="0"/>
              <a:t>COUNT OP_ID</a:t>
            </a:r>
            <a:r>
              <a:rPr lang="zh-TW" altLang="en-US" sz="1600" dirty="0"/>
              <a:t>數量為何</a:t>
            </a:r>
            <a:r>
              <a:rPr lang="en-US" altLang="zh-TW" sz="1600" dirty="0"/>
              <a:t>?!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824037"/>
            <a:ext cx="67437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20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96475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 smtClean="0"/>
              <a:t>7. </a:t>
            </a:r>
            <a:r>
              <a:rPr lang="zh-TW" altLang="en-US" sz="1600" dirty="0"/>
              <a:t>請 </a:t>
            </a:r>
            <a:r>
              <a:rPr lang="en-US" altLang="zh-TW" sz="1600" dirty="0"/>
              <a:t>Select </a:t>
            </a:r>
            <a:r>
              <a:rPr lang="en-US" altLang="zh-TW" sz="1600" dirty="0" err="1"/>
              <a:t>aryods_h_sheet_oper_ods</a:t>
            </a:r>
            <a:r>
              <a:rPr lang="en-US" altLang="zh-TW" sz="1600" dirty="0"/>
              <a:t>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 </a:t>
            </a:r>
            <a:r>
              <a:rPr lang="zh-TW" altLang="en-US" sz="1600" dirty="0"/>
              <a:t>包含 </a:t>
            </a:r>
            <a:r>
              <a:rPr lang="en-US" altLang="zh-TW" sz="1600" dirty="0"/>
              <a:t>'GL-%A', </a:t>
            </a:r>
            <a:r>
              <a:rPr lang="zh-TW" altLang="en-US" sz="1600" dirty="0"/>
              <a:t>並做</a:t>
            </a:r>
            <a:r>
              <a:rPr lang="en-US" altLang="zh-TW" sz="1600" dirty="0"/>
              <a:t>OP_ID &amp; EQP_ID </a:t>
            </a:r>
            <a:r>
              <a:rPr lang="zh-TW" altLang="en-US" sz="1600" dirty="0"/>
              <a:t>群組</a:t>
            </a:r>
            <a:r>
              <a:rPr lang="en-US" altLang="zh-TW" sz="1600" dirty="0"/>
              <a:t>, 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其</a:t>
            </a:r>
            <a:r>
              <a:rPr lang="zh-TW" altLang="en-US" sz="1600" dirty="0"/>
              <a:t>近一天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eqp_id</a:t>
            </a:r>
            <a:r>
              <a:rPr lang="en-US" altLang="zh-TW" sz="1600" dirty="0"/>
              <a:t>, count</a:t>
            </a:r>
            <a:r>
              <a:rPr lang="zh-TW" altLang="en-US" sz="1600" dirty="0"/>
              <a:t>為何</a:t>
            </a:r>
            <a:r>
              <a:rPr lang="en-US" altLang="zh-TW" sz="1600" dirty="0"/>
              <a:t>?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76362"/>
            <a:ext cx="8153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10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96475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 smtClean="0"/>
              <a:t>8. </a:t>
            </a:r>
            <a:r>
              <a:rPr lang="zh-TW" altLang="en-US" sz="1600" dirty="0"/>
              <a:t>延續上題</a:t>
            </a:r>
            <a:r>
              <a:rPr lang="en-US" altLang="zh-TW" sz="1600" dirty="0"/>
              <a:t>, </a:t>
            </a:r>
            <a:r>
              <a:rPr lang="zh-TW" altLang="en-US" sz="1600" dirty="0"/>
              <a:t>只顯示數量大於</a:t>
            </a:r>
            <a:r>
              <a:rPr lang="en-US" altLang="zh-TW" sz="1600" dirty="0"/>
              <a:t>2000</a:t>
            </a:r>
            <a:r>
              <a:rPr lang="zh-TW" altLang="en-US" sz="1600" dirty="0"/>
              <a:t>資料</a:t>
            </a:r>
            <a:r>
              <a:rPr lang="en-US" altLang="zh-TW" sz="1600" dirty="0"/>
              <a:t>, </a:t>
            </a:r>
            <a:r>
              <a:rPr lang="zh-TW" altLang="en-US" sz="1600" dirty="0"/>
              <a:t>欄位與上題顯示相同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423987"/>
            <a:ext cx="83724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735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386535" y="231490"/>
            <a:ext cx="8307415" cy="711162"/>
          </a:xfrm>
        </p:spPr>
        <p:txBody>
          <a:bodyPr>
            <a:normAutofit fontScale="77500" lnSpcReduction="20000"/>
          </a:bodyPr>
          <a:lstStyle/>
          <a:p>
            <a:pPr algn="ctr"/>
            <a:endParaRPr lang="zh-TW" altLang="en-US" sz="1600" dirty="0"/>
          </a:p>
          <a:p>
            <a:pPr algn="ctr"/>
            <a:r>
              <a:rPr lang="en-US" altLang="zh-TW" sz="1600" dirty="0"/>
              <a:t>9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請 </a:t>
            </a:r>
            <a:r>
              <a:rPr lang="en-US" altLang="zh-TW" sz="1600" dirty="0"/>
              <a:t>Select </a:t>
            </a:r>
            <a:r>
              <a:rPr lang="en-US" altLang="zh-TW" sz="1600" dirty="0" err="1"/>
              <a:t>aryods_h_sheet_oper_ods</a:t>
            </a:r>
            <a:r>
              <a:rPr lang="en-US" altLang="zh-TW" sz="1600" dirty="0"/>
              <a:t>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 </a:t>
            </a:r>
            <a:r>
              <a:rPr lang="zh-TW" altLang="en-US" sz="1600" dirty="0"/>
              <a:t>包含 </a:t>
            </a:r>
            <a:r>
              <a:rPr lang="en-US" altLang="zh-TW" sz="1600" dirty="0"/>
              <a:t>'AS-</a:t>
            </a:r>
            <a:r>
              <a:rPr lang="en-US" altLang="zh-TW" sz="1600" dirty="0" err="1"/>
              <a:t>cvd</a:t>
            </a:r>
            <a:r>
              <a:rPr lang="en-US" altLang="zh-TW" sz="1600" dirty="0"/>
              <a:t>', 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並</a:t>
            </a:r>
            <a:r>
              <a:rPr lang="zh-TW" altLang="en-US" sz="1600" dirty="0"/>
              <a:t>做</a:t>
            </a:r>
            <a:r>
              <a:rPr lang="en-US" altLang="zh-TW" sz="1600" dirty="0"/>
              <a:t>OP_ID &amp; (EQP_ID</a:t>
            </a:r>
            <a:r>
              <a:rPr lang="zh-TW" altLang="en-US" sz="1600" dirty="0"/>
              <a:t>與</a:t>
            </a:r>
            <a:r>
              <a:rPr lang="en-US" altLang="zh-TW" sz="1600" dirty="0" err="1"/>
              <a:t>chamber_id_list</a:t>
            </a:r>
            <a:r>
              <a:rPr lang="en-US" altLang="zh-TW" sz="1600" dirty="0"/>
              <a:t> </a:t>
            </a:r>
            <a:r>
              <a:rPr lang="zh-TW" altLang="en-US" sz="1600" dirty="0"/>
              <a:t>進行</a:t>
            </a:r>
            <a:r>
              <a:rPr lang="en-US" altLang="zh-TW" sz="1600" dirty="0" err="1"/>
              <a:t>concat</a:t>
            </a:r>
            <a:r>
              <a:rPr lang="en-US" altLang="zh-TW" sz="1600" dirty="0"/>
              <a:t> </a:t>
            </a:r>
            <a:r>
              <a:rPr lang="zh-TW" altLang="en-US" sz="1600" dirty="0"/>
              <a:t>給定新的名稱為</a:t>
            </a:r>
            <a:r>
              <a:rPr lang="en-US" altLang="zh-TW" sz="1600" dirty="0"/>
              <a:t>)unit </a:t>
            </a:r>
            <a:r>
              <a:rPr lang="zh-TW" altLang="en-US" sz="1600" dirty="0"/>
              <a:t>群組 </a:t>
            </a:r>
            <a:r>
              <a:rPr lang="en-US" altLang="zh-TW" sz="1600" dirty="0"/>
              <a:t>,  </a:t>
            </a:r>
            <a:r>
              <a:rPr lang="zh-TW" altLang="en-US" sz="1600" dirty="0"/>
              <a:t>其近一天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, unit, count</a:t>
            </a:r>
            <a:r>
              <a:rPr lang="zh-TW" altLang="en-US" sz="1600" dirty="0"/>
              <a:t>為何</a:t>
            </a:r>
            <a:r>
              <a:rPr lang="en-US" altLang="zh-TW" sz="1600" dirty="0"/>
              <a:t>?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714500"/>
            <a:ext cx="85820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193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SQL</a:t>
            </a:r>
            <a:r>
              <a:rPr lang="zh-TW" altLang="en-US" dirty="0" smtClean="0"/>
              <a:t>練</a:t>
            </a:r>
            <a:r>
              <a:rPr lang="zh-TW" altLang="en-US" dirty="0" smtClean="0"/>
              <a:t>習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96475"/>
            <a:ext cx="8307415" cy="711162"/>
          </a:xfrm>
        </p:spPr>
        <p:txBody>
          <a:bodyPr>
            <a:normAutofit/>
          </a:bodyPr>
          <a:lstStyle/>
          <a:p>
            <a:pPr marL="342900" indent="-342900" algn="ctr">
              <a:buAutoNum type="arabicPeriod"/>
            </a:pPr>
            <a:r>
              <a:rPr lang="zh-TW" altLang="en-US" sz="1600" dirty="0"/>
              <a:t>請 </a:t>
            </a:r>
            <a:r>
              <a:rPr lang="en-US" altLang="zh-TW" sz="1600" dirty="0"/>
              <a:t>Select </a:t>
            </a:r>
            <a:r>
              <a:rPr lang="en-US" altLang="zh-TW" sz="1600" dirty="0" err="1"/>
              <a:t>at_alr_rpf</a:t>
            </a:r>
            <a:r>
              <a:rPr lang="en-US" altLang="zh-TW" sz="1600" dirty="0"/>
              <a:t> </a:t>
            </a:r>
            <a:r>
              <a:rPr lang="zh-TW" altLang="en-US" sz="1600" dirty="0"/>
              <a:t>欄位包含 </a:t>
            </a:r>
            <a:r>
              <a:rPr lang="en-US" altLang="zh-TW" sz="1600" dirty="0" err="1"/>
              <a:t>board_id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chip_id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data_ax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gate_ax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dft_mode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並</a:t>
            </a:r>
            <a:r>
              <a:rPr lang="en-US" altLang="zh-TW" sz="1600" dirty="0"/>
              <a:t>filter </a:t>
            </a:r>
            <a:r>
              <a:rPr lang="zh-TW" altLang="en-US" sz="1600" dirty="0"/>
              <a:t>近</a:t>
            </a:r>
            <a:r>
              <a:rPr lang="en-US" altLang="zh-TW" sz="1600" dirty="0"/>
              <a:t>1</a:t>
            </a:r>
            <a:r>
              <a:rPr lang="zh-TW" altLang="en-US" sz="1600" dirty="0"/>
              <a:t>天資料</a:t>
            </a:r>
            <a:endParaRPr lang="zh-TW" alt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698200"/>
            <a:ext cx="6834023" cy="4445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96475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/>
              <a:t>2.1. </a:t>
            </a:r>
            <a:r>
              <a:rPr lang="zh-TW" altLang="en-US" sz="1600" dirty="0"/>
              <a:t>請 </a:t>
            </a:r>
            <a:r>
              <a:rPr lang="en-US" altLang="zh-TW" sz="1600" dirty="0"/>
              <a:t>Distinct </a:t>
            </a:r>
            <a:r>
              <a:rPr lang="en-US" altLang="zh-TW" sz="1600" dirty="0" err="1"/>
              <a:t>aryods_h_sheet_oper_ods</a:t>
            </a:r>
            <a:r>
              <a:rPr lang="en-US" altLang="zh-TW" sz="1600" dirty="0"/>
              <a:t>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 </a:t>
            </a:r>
            <a:r>
              <a:rPr lang="zh-TW" altLang="en-US" sz="1600" dirty="0"/>
              <a:t>為</a:t>
            </a:r>
            <a:r>
              <a:rPr lang="en-US" altLang="zh-TW" sz="1600" dirty="0"/>
              <a:t>AS-CVD, </a:t>
            </a:r>
            <a:r>
              <a:rPr lang="zh-TW" altLang="en-US" sz="1600" dirty="0"/>
              <a:t>其近一天 </a:t>
            </a:r>
            <a:r>
              <a:rPr lang="en-US" altLang="zh-TW" sz="1600" dirty="0"/>
              <a:t>EQP</a:t>
            </a:r>
            <a:r>
              <a:rPr lang="zh-TW" altLang="en-US" sz="1600" dirty="0"/>
              <a:t>為何</a:t>
            </a:r>
            <a:r>
              <a:rPr lang="en-US" altLang="zh-TW" sz="1600" dirty="0"/>
              <a:t>?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50" y="447600"/>
            <a:ext cx="2984804" cy="4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85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96475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/>
              <a:t>2.2  </a:t>
            </a:r>
            <a:r>
              <a:rPr lang="zh-TW" altLang="en-US" sz="1600" dirty="0"/>
              <a:t>請 </a:t>
            </a:r>
            <a:r>
              <a:rPr lang="en-US" altLang="zh-TW" sz="1600" dirty="0"/>
              <a:t>Distinct </a:t>
            </a:r>
            <a:r>
              <a:rPr lang="en-US" altLang="zh-TW" sz="1600" dirty="0" err="1"/>
              <a:t>tos_rpf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rp_flag</a:t>
            </a:r>
            <a:r>
              <a:rPr lang="en-US" altLang="zh-TW" sz="1600" dirty="0"/>
              <a:t> </a:t>
            </a:r>
            <a:r>
              <a:rPr lang="zh-TW" altLang="en-US" sz="1600" dirty="0"/>
              <a:t>為</a:t>
            </a:r>
            <a:r>
              <a:rPr lang="en-US" altLang="zh-TW" sz="1600" dirty="0"/>
              <a:t>S, </a:t>
            </a:r>
            <a:r>
              <a:rPr lang="zh-TW" altLang="en-US" sz="1600" dirty="0"/>
              <a:t>其近一天 </a:t>
            </a:r>
            <a:r>
              <a:rPr lang="en-US" altLang="zh-TW" sz="1600" dirty="0" err="1"/>
              <a:t>dft_mode</a:t>
            </a:r>
            <a:r>
              <a:rPr lang="zh-TW" altLang="en-US" sz="1600" dirty="0"/>
              <a:t>為何</a:t>
            </a:r>
            <a:r>
              <a:rPr lang="en-US" altLang="zh-TW" sz="1600" dirty="0"/>
              <a:t>?</a:t>
            </a:r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432846"/>
            <a:ext cx="3568234" cy="471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8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96475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/>
              <a:t>3. </a:t>
            </a:r>
            <a:r>
              <a:rPr lang="zh-TW" altLang="en-US" sz="1600" dirty="0"/>
              <a:t>請 </a:t>
            </a:r>
            <a:r>
              <a:rPr lang="en-US" altLang="zh-TW" sz="1600" dirty="0"/>
              <a:t>Select </a:t>
            </a:r>
            <a:r>
              <a:rPr lang="en-US" altLang="zh-TW" sz="1600" dirty="0" err="1" smtClean="0"/>
              <a:t>aryods_h_sheet_oper_ods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 </a:t>
            </a:r>
            <a:r>
              <a:rPr lang="zh-TW" altLang="en-US" sz="1600" dirty="0"/>
              <a:t>條件</a:t>
            </a:r>
            <a:r>
              <a:rPr lang="en-US" altLang="zh-TW" sz="1600" dirty="0"/>
              <a:t>1</a:t>
            </a:r>
            <a:r>
              <a:rPr lang="zh-TW" altLang="en-US" sz="1600" dirty="0"/>
              <a:t>為</a:t>
            </a:r>
            <a:r>
              <a:rPr lang="en-US" altLang="zh-TW" sz="1600" dirty="0"/>
              <a:t>(AS-CVD</a:t>
            </a:r>
            <a:r>
              <a:rPr lang="zh-TW" altLang="en-US" sz="1600" dirty="0"/>
              <a:t>和</a:t>
            </a:r>
            <a:r>
              <a:rPr lang="en-US" altLang="zh-TW" sz="1600" dirty="0"/>
              <a:t>SL-SPT</a:t>
            </a:r>
            <a:r>
              <a:rPr lang="zh-TW" altLang="en-US" sz="1600" dirty="0"/>
              <a:t>且為</a:t>
            </a:r>
            <a:r>
              <a:rPr lang="en-US" altLang="zh-TW" sz="1600" dirty="0"/>
              <a:t>32</a:t>
            </a:r>
            <a:r>
              <a:rPr lang="zh-TW" altLang="en-US" sz="1600" dirty="0"/>
              <a:t>產品</a:t>
            </a:r>
            <a:r>
              <a:rPr lang="en-US" altLang="zh-TW" sz="1600" dirty="0"/>
              <a:t>) 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條</a:t>
            </a:r>
            <a:r>
              <a:rPr lang="zh-TW" altLang="en-US" sz="1600" dirty="0"/>
              <a:t>件</a:t>
            </a:r>
            <a:r>
              <a:rPr lang="en-US" altLang="zh-TW" sz="1600" dirty="0"/>
              <a:t>2</a:t>
            </a:r>
            <a:r>
              <a:rPr lang="zh-TW" altLang="en-US" sz="1600" dirty="0"/>
              <a:t>為</a:t>
            </a:r>
            <a:r>
              <a:rPr lang="en-US" altLang="zh-TW" sz="1600" dirty="0"/>
              <a:t>(GL-IEX</a:t>
            </a:r>
            <a:r>
              <a:rPr lang="zh-TW" altLang="en-US" sz="1600" dirty="0"/>
              <a:t>且產品為</a:t>
            </a:r>
            <a:r>
              <a:rPr lang="en-US" altLang="zh-TW" sz="1600" dirty="0"/>
              <a:t>55Q7), </a:t>
            </a:r>
            <a:r>
              <a:rPr lang="zh-TW" altLang="en-US" sz="1600" dirty="0"/>
              <a:t>其近一天 </a:t>
            </a:r>
            <a:r>
              <a:rPr lang="en-US" altLang="zh-TW" sz="1600" dirty="0" err="1"/>
              <a:t>model_no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eqp_id</a:t>
            </a:r>
            <a:r>
              <a:rPr lang="zh-TW" altLang="en-US" sz="1600" dirty="0"/>
              <a:t>為何</a:t>
            </a:r>
            <a:r>
              <a:rPr lang="en-US" altLang="zh-TW" sz="1600" dirty="0"/>
              <a:t>?</a:t>
            </a:r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26" y="826366"/>
            <a:ext cx="5931242" cy="43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705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96475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/>
              <a:t>4. </a:t>
            </a:r>
            <a:r>
              <a:rPr lang="zh-TW" altLang="en-US" sz="1600" dirty="0" smtClean="0"/>
              <a:t>請挑</a:t>
            </a:r>
            <a:r>
              <a:rPr lang="zh-TW" altLang="en-US" sz="1600" dirty="0"/>
              <a:t>選 </a:t>
            </a:r>
            <a:r>
              <a:rPr lang="en-US" altLang="zh-TW" sz="1600" dirty="0"/>
              <a:t>scheme </a:t>
            </a:r>
            <a:r>
              <a:rPr lang="zh-TW" altLang="en-US" sz="1600" dirty="0"/>
              <a:t>為 </a:t>
            </a:r>
            <a:r>
              <a:rPr lang="en-US" altLang="zh-TW" sz="1600" dirty="0"/>
              <a:t>test , Select y2x_pm_type </a:t>
            </a:r>
            <a:r>
              <a:rPr lang="zh-TW" altLang="en-US" sz="1600" dirty="0"/>
              <a:t>為</a:t>
            </a:r>
            <a:r>
              <a:rPr lang="en-US" altLang="zh-TW" sz="1600" dirty="0"/>
              <a:t>PM_PLAN_DAY </a:t>
            </a:r>
            <a:r>
              <a:rPr lang="zh-TW" altLang="en-US" sz="1600" dirty="0"/>
              <a:t>介於</a:t>
            </a:r>
            <a:r>
              <a:rPr lang="en-US" altLang="zh-TW" sz="1600" dirty="0"/>
              <a:t>3/20</a:t>
            </a:r>
            <a:r>
              <a:rPr lang="zh-TW" altLang="en-US" sz="1600" dirty="0"/>
              <a:t>至</a:t>
            </a:r>
            <a:r>
              <a:rPr lang="en-US" altLang="zh-TW" sz="1600" dirty="0"/>
              <a:t>3/29</a:t>
            </a:r>
            <a:r>
              <a:rPr lang="zh-TW" altLang="en-US" sz="1600" dirty="0"/>
              <a:t>之間 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/>
              <a:t>fun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imp_defect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eqp</a:t>
            </a:r>
            <a:r>
              <a:rPr lang="en-US" altLang="zh-TW" sz="1600" dirty="0"/>
              <a:t>, unit, </a:t>
            </a:r>
            <a:r>
              <a:rPr lang="en-US" altLang="zh-TW" sz="1600" dirty="0" err="1"/>
              <a:t>min_y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key_param</a:t>
            </a:r>
            <a:r>
              <a:rPr lang="en-US" altLang="zh-TW" sz="1600" dirty="0"/>
              <a:t> </a:t>
            </a:r>
            <a:r>
              <a:rPr lang="zh-TW" altLang="en-US" sz="1600" dirty="0"/>
              <a:t>欄位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18" y="790134"/>
            <a:ext cx="7697857" cy="43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00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141480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/>
              <a:t>5. </a:t>
            </a:r>
            <a:r>
              <a:rPr lang="zh-TW" altLang="en-US" sz="1600" dirty="0"/>
              <a:t>請 </a:t>
            </a:r>
            <a:r>
              <a:rPr lang="en-US" altLang="zh-TW" sz="1600" dirty="0"/>
              <a:t>Distinct </a:t>
            </a:r>
            <a:r>
              <a:rPr lang="en-US" altLang="zh-TW" sz="1600" dirty="0" err="1"/>
              <a:t>h_sheet_oper_ods</a:t>
            </a:r>
            <a:r>
              <a:rPr lang="en-US" altLang="zh-TW" sz="1600" dirty="0"/>
              <a:t>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 </a:t>
            </a:r>
            <a:r>
              <a:rPr lang="zh-TW" altLang="en-US" sz="1600" dirty="0"/>
              <a:t>包含 </a:t>
            </a:r>
            <a:r>
              <a:rPr lang="en-US" altLang="zh-TW" sz="1600" dirty="0"/>
              <a:t>'GL-%' </a:t>
            </a:r>
            <a:r>
              <a:rPr lang="zh-TW" altLang="en-US" sz="1600" dirty="0"/>
              <a:t>開頭 和 </a:t>
            </a:r>
            <a:r>
              <a:rPr lang="en-US" altLang="zh-TW" sz="1600" dirty="0"/>
              <a:t>'AR-T%', 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其</a:t>
            </a:r>
            <a:r>
              <a:rPr lang="zh-TW" altLang="en-US" sz="1600" dirty="0"/>
              <a:t>近一天</a:t>
            </a:r>
            <a:r>
              <a:rPr lang="en-US" altLang="zh-TW" sz="1600" dirty="0"/>
              <a:t>OP_ID</a:t>
            </a:r>
            <a:r>
              <a:rPr lang="zh-TW" altLang="en-US" sz="1600" dirty="0"/>
              <a:t>為何</a:t>
            </a:r>
            <a:r>
              <a:rPr lang="en-US" altLang="zh-TW" sz="1600" dirty="0"/>
              <a:t>?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5" y="733684"/>
            <a:ext cx="3239226" cy="44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268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114554</TotalTime>
  <Words>300</Words>
  <Application>Microsoft Office PowerPoint</Application>
  <PresentationFormat>如螢幕大小 (16:9)</PresentationFormat>
  <Paragraphs>26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SQL練習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4118</cp:revision>
  <dcterms:created xsi:type="dcterms:W3CDTF">2011-02-08T02:08:58Z</dcterms:created>
  <dcterms:modified xsi:type="dcterms:W3CDTF">2021-03-29T10:23:20Z</dcterms:modified>
</cp:coreProperties>
</file>