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12"/>
  </p:notesMasterIdLst>
  <p:handoutMasterIdLst>
    <p:handoutMasterId r:id="rId13"/>
  </p:handoutMasterIdLst>
  <p:sldIdLst>
    <p:sldId id="1189" r:id="rId2"/>
    <p:sldId id="1188" r:id="rId3"/>
    <p:sldId id="1191" r:id="rId4"/>
    <p:sldId id="1200" r:id="rId5"/>
    <p:sldId id="1201" r:id="rId6"/>
    <p:sldId id="1202" r:id="rId7"/>
    <p:sldId id="1203" r:id="rId8"/>
    <p:sldId id="1204" r:id="rId9"/>
    <p:sldId id="1190" r:id="rId10"/>
    <p:sldId id="1013" r:id="rId11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2" autoAdjust="0"/>
    <p:restoredTop sz="88708" autoAdjust="0"/>
  </p:normalViewPr>
  <p:slideViewPr>
    <p:cSldViewPr showGuides="1">
      <p:cViewPr varScale="1">
        <p:scale>
          <a:sx n="136" d="100"/>
          <a:sy n="136" d="100"/>
        </p:scale>
        <p:origin x="1290" y="132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2021/3/31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53" y="1536635"/>
            <a:ext cx="8379931" cy="3330370"/>
          </a:xfrm>
        </p:spPr>
        <p:txBody>
          <a:bodyPr>
            <a:normAutofit/>
          </a:bodyPr>
          <a:lstStyle>
            <a:lvl1pPr marL="0" indent="0"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527865" y="231490"/>
            <a:ext cx="7374505" cy="1170130"/>
          </a:xfrm>
        </p:spPr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31" r:id="rId3"/>
    <p:sldLayoutId id="2147483940" r:id="rId4"/>
    <p:sldLayoutId id="2147483952" r:id="rId5"/>
    <p:sldLayoutId id="2147483939" r:id="rId6"/>
    <p:sldLayoutId id="2147483953" r:id="rId7"/>
    <p:sldLayoutId id="2147483941" r:id="rId8"/>
    <p:sldLayoutId id="2147483951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陳媛君</a:t>
            </a:r>
            <a:endParaRPr lang="en-US" altLang="zh-TW" dirty="0" smtClean="0"/>
          </a:p>
          <a:p>
            <a:r>
              <a:rPr lang="en-US" altLang="zh-TW" dirty="0" smtClean="0"/>
              <a:t>2021.03.31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SQL</a:t>
            </a:r>
            <a:r>
              <a:rPr lang="zh-TW" altLang="en-US" dirty="0" smtClean="0"/>
              <a:t>練</a:t>
            </a:r>
            <a:r>
              <a:rPr lang="zh-TW" altLang="en-US" dirty="0"/>
              <a:t>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 marL="187325" indent="-187325">
              <a:buFont typeface="Arial" pitchFamily="34" charset="0"/>
              <a:buChar char="•"/>
            </a:pPr>
            <a:r>
              <a:rPr lang="en-US" altLang="zh-TW" dirty="0" smtClean="0"/>
              <a:t>SQL</a:t>
            </a:r>
            <a:r>
              <a:rPr lang="zh-TW" altLang="en-US" dirty="0" smtClean="0"/>
              <a:t>練習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zh-TW" dirty="0" smtClean="0"/>
              <a:t>SQL</a:t>
            </a:r>
            <a:r>
              <a:rPr lang="zh-TW" altLang="en-US" dirty="0" smtClean="0"/>
              <a:t>練</a:t>
            </a:r>
            <a:r>
              <a:rPr lang="zh-TW" altLang="en-US" dirty="0"/>
              <a:t>習</a:t>
            </a:r>
            <a:endParaRPr lang="zh-TW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/>
          <p:cNvSpPr>
            <a:spLocks noGrp="1"/>
          </p:cNvSpPr>
          <p:nvPr>
            <p:ph sz="quarter" idx="22"/>
          </p:nvPr>
        </p:nvSpPr>
        <p:spPr>
          <a:xfrm>
            <a:off x="431540" y="0"/>
            <a:ext cx="8307415" cy="711162"/>
          </a:xfrm>
        </p:spPr>
        <p:txBody>
          <a:bodyPr>
            <a:normAutofit/>
          </a:bodyPr>
          <a:lstStyle/>
          <a:p>
            <a:pPr algn="ctr"/>
            <a:r>
              <a:rPr lang="en-US" altLang="zh-TW" sz="1600" dirty="0"/>
              <a:t>1.</a:t>
            </a:r>
            <a:r>
              <a:rPr lang="zh-TW" altLang="en-US" sz="1600" dirty="0"/>
              <a:t>請 </a:t>
            </a:r>
            <a:r>
              <a:rPr lang="en-US" altLang="zh-TW" sz="1600" dirty="0"/>
              <a:t>Distinct </a:t>
            </a:r>
            <a:r>
              <a:rPr lang="en-US" altLang="zh-TW" sz="1600" dirty="0" err="1"/>
              <a:t>alr_rpf</a:t>
            </a:r>
            <a:r>
              <a:rPr lang="en-US" altLang="zh-TW" sz="1600" dirty="0"/>
              <a:t> </a:t>
            </a:r>
            <a:r>
              <a:rPr lang="en-US" altLang="zh-TW" sz="1600" dirty="0" err="1"/>
              <a:t>model_no</a:t>
            </a:r>
            <a:r>
              <a:rPr lang="en-US" altLang="zh-TW" sz="1600" dirty="0"/>
              <a:t> </a:t>
            </a:r>
            <a:r>
              <a:rPr lang="zh-TW" altLang="en-US" sz="1600" dirty="0"/>
              <a:t>取第</a:t>
            </a:r>
            <a:r>
              <a:rPr lang="en-US" altLang="zh-TW" sz="1600" dirty="0"/>
              <a:t>2</a:t>
            </a:r>
            <a:r>
              <a:rPr lang="zh-TW" altLang="en-US" sz="1600" dirty="0"/>
              <a:t>碼開始取</a:t>
            </a:r>
            <a:r>
              <a:rPr lang="en-US" altLang="zh-TW" sz="1600" dirty="0"/>
              <a:t>4</a:t>
            </a:r>
            <a:r>
              <a:rPr lang="zh-TW" altLang="en-US" sz="1600" dirty="0"/>
              <a:t>位元，並</a:t>
            </a:r>
            <a:r>
              <a:rPr lang="en-US" altLang="zh-TW" sz="1600" dirty="0" err="1"/>
              <a:t>model_no</a:t>
            </a:r>
            <a:r>
              <a:rPr lang="en-US" altLang="zh-TW" sz="1600" dirty="0"/>
              <a:t> </a:t>
            </a:r>
            <a:r>
              <a:rPr lang="zh-TW" altLang="en-US" sz="1600" dirty="0"/>
              <a:t>前面加入</a:t>
            </a:r>
            <a:r>
              <a:rPr lang="en-US" altLang="zh-TW" sz="1600" dirty="0"/>
              <a:t>T</a:t>
            </a:r>
            <a:r>
              <a:rPr lang="zh-TW" altLang="en-US" sz="1600" dirty="0"/>
              <a:t>開頭字串</a:t>
            </a:r>
            <a:r>
              <a:rPr lang="zh-TW" altLang="en-US" sz="1600" dirty="0" smtClean="0"/>
              <a:t>，</a:t>
            </a:r>
            <a:endParaRPr lang="en-US" altLang="zh-TW" sz="1600" dirty="0" smtClean="0"/>
          </a:p>
          <a:p>
            <a:pPr algn="ctr"/>
            <a:r>
              <a:rPr lang="zh-TW" altLang="en-US" sz="1600" dirty="0" smtClean="0"/>
              <a:t>並</a:t>
            </a:r>
            <a:r>
              <a:rPr lang="zh-TW" altLang="en-US" sz="1600" dirty="0"/>
              <a:t>使用</a:t>
            </a:r>
            <a:r>
              <a:rPr lang="en-US" altLang="zh-TW" sz="1600" dirty="0"/>
              <a:t>union </a:t>
            </a:r>
            <a:r>
              <a:rPr lang="zh-TW" altLang="en-US" sz="1600" dirty="0"/>
              <a:t>加入</a:t>
            </a:r>
            <a:r>
              <a:rPr lang="en-US" altLang="zh-TW" sz="1600" dirty="0"/>
              <a:t>ALL</a:t>
            </a:r>
            <a:r>
              <a:rPr lang="zh-TW" altLang="en-US" sz="1600" dirty="0"/>
              <a:t>資料，並</a:t>
            </a:r>
            <a:r>
              <a:rPr lang="en-US" altLang="zh-TW" sz="1600" dirty="0"/>
              <a:t>filter </a:t>
            </a:r>
            <a:r>
              <a:rPr lang="zh-TW" altLang="en-US" sz="1600" dirty="0"/>
              <a:t>近</a:t>
            </a:r>
            <a:r>
              <a:rPr lang="en-US" altLang="zh-TW" sz="1600" dirty="0"/>
              <a:t>1</a:t>
            </a:r>
            <a:r>
              <a:rPr lang="zh-TW" altLang="en-US" sz="1600" dirty="0"/>
              <a:t>天資料</a:t>
            </a:r>
            <a:endParaRPr lang="zh-TW" altLang="en-US" sz="1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49" y="644699"/>
            <a:ext cx="3151996" cy="44988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717357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/>
          <p:cNvSpPr>
            <a:spLocks noGrp="1"/>
          </p:cNvSpPr>
          <p:nvPr>
            <p:ph sz="quarter" idx="22"/>
          </p:nvPr>
        </p:nvSpPr>
        <p:spPr>
          <a:xfrm>
            <a:off x="341530" y="186485"/>
            <a:ext cx="8307415" cy="711162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altLang="zh-TW" sz="1600" dirty="0"/>
              <a:t>2.</a:t>
            </a:r>
            <a:r>
              <a:rPr lang="zh-TW" altLang="en-US" sz="1600" dirty="0"/>
              <a:t>請 </a:t>
            </a:r>
            <a:r>
              <a:rPr lang="en-US" altLang="zh-TW" sz="1600" dirty="0"/>
              <a:t>Select </a:t>
            </a:r>
            <a:r>
              <a:rPr lang="en-US" altLang="zh-TW" sz="1600" dirty="0" err="1"/>
              <a:t>h_sheet_oper_ods</a:t>
            </a:r>
            <a:r>
              <a:rPr lang="en-US" altLang="zh-TW" sz="1600" dirty="0"/>
              <a:t> </a:t>
            </a:r>
            <a:r>
              <a:rPr lang="en-US" altLang="zh-TW" sz="1600" dirty="0" err="1"/>
              <a:t>sheet_id_chip_id</a:t>
            </a:r>
            <a:r>
              <a:rPr lang="zh-TW" altLang="en-US" sz="1600" dirty="0"/>
              <a:t>為</a:t>
            </a:r>
            <a:r>
              <a:rPr lang="en-US" altLang="zh-TW" sz="1600" dirty="0"/>
              <a:t>'W91K39Y2D','Z31K3AA9M', </a:t>
            </a:r>
            <a:endParaRPr lang="en-US" altLang="zh-TW" sz="1600" dirty="0" smtClean="0"/>
          </a:p>
          <a:p>
            <a:pPr algn="ctr"/>
            <a:r>
              <a:rPr lang="zh-TW" altLang="en-US" sz="1600" dirty="0" smtClean="0"/>
              <a:t>並</a:t>
            </a:r>
            <a:r>
              <a:rPr lang="zh-TW" altLang="en-US" sz="1600" dirty="0"/>
              <a:t>使用子查詢方式撈取</a:t>
            </a:r>
            <a:r>
              <a:rPr lang="en-US" altLang="zh-TW" sz="1600" dirty="0"/>
              <a:t>AR-TST EQP</a:t>
            </a:r>
            <a:r>
              <a:rPr lang="zh-TW" altLang="en-US" sz="1600" dirty="0"/>
              <a:t>資料</a:t>
            </a:r>
            <a:r>
              <a:rPr lang="zh-TW" altLang="en-US" sz="1600" dirty="0" smtClean="0"/>
              <a:t>，</a:t>
            </a:r>
            <a:endParaRPr lang="en-US" altLang="zh-TW" sz="1600" dirty="0" smtClean="0"/>
          </a:p>
          <a:p>
            <a:pPr algn="ctr"/>
            <a:r>
              <a:rPr lang="zh-TW" altLang="en-US" sz="1600" dirty="0" smtClean="0"/>
              <a:t>顯</a:t>
            </a:r>
            <a:r>
              <a:rPr lang="zh-TW" altLang="en-US" sz="1600" dirty="0"/>
              <a:t>示</a:t>
            </a:r>
            <a:r>
              <a:rPr lang="en-US" altLang="zh-TW" sz="1600" dirty="0" err="1"/>
              <a:t>sheet_id_chip_id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op_id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eqp_id</a:t>
            </a:r>
            <a:r>
              <a:rPr lang="en-US" altLang="zh-TW" sz="1600" dirty="0"/>
              <a:t>, AR_TST_EQP</a:t>
            </a:r>
            <a:r>
              <a:rPr lang="zh-TW" altLang="en-US" sz="1600" dirty="0"/>
              <a:t>欄位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1851670"/>
            <a:ext cx="7902370" cy="15344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511935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/>
          <p:cNvSpPr>
            <a:spLocks noGrp="1"/>
          </p:cNvSpPr>
          <p:nvPr>
            <p:ph sz="quarter" idx="22"/>
          </p:nvPr>
        </p:nvSpPr>
        <p:spPr>
          <a:xfrm>
            <a:off x="386535" y="141480"/>
            <a:ext cx="8307415" cy="711162"/>
          </a:xfrm>
        </p:spPr>
        <p:txBody>
          <a:bodyPr>
            <a:normAutofit/>
          </a:bodyPr>
          <a:lstStyle/>
          <a:p>
            <a:pPr algn="ctr"/>
            <a:r>
              <a:rPr lang="en-US" altLang="zh-TW" sz="1600" dirty="0"/>
              <a:t>3.</a:t>
            </a:r>
            <a:r>
              <a:rPr lang="zh-TW" altLang="en-US" sz="1600" dirty="0"/>
              <a:t>延續上題請使用</a:t>
            </a:r>
            <a:r>
              <a:rPr lang="en-US" altLang="zh-TW" sz="1600" dirty="0"/>
              <a:t>exists</a:t>
            </a:r>
            <a:r>
              <a:rPr lang="zh-TW" altLang="en-US" sz="1600" dirty="0"/>
              <a:t>過濾未過</a:t>
            </a:r>
            <a:r>
              <a:rPr lang="en-US" altLang="zh-TW" sz="1600" dirty="0"/>
              <a:t>AR-TST</a:t>
            </a:r>
            <a:r>
              <a:rPr lang="zh-TW" altLang="en-US" sz="1600" dirty="0"/>
              <a:t>，顯示</a:t>
            </a:r>
            <a:r>
              <a:rPr lang="en-US" altLang="zh-TW" sz="1600" dirty="0" err="1"/>
              <a:t>sheet_id_chip_id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op_id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eqp_id</a:t>
            </a:r>
            <a:r>
              <a:rPr lang="zh-TW" altLang="en-US" sz="1600" dirty="0"/>
              <a:t>欄位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795" y="591530"/>
            <a:ext cx="3940516" cy="463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4908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1"/>
          <p:cNvSpPr>
            <a:spLocks noGrp="1"/>
          </p:cNvSpPr>
          <p:nvPr>
            <p:ph sz="quarter" idx="22"/>
          </p:nvPr>
        </p:nvSpPr>
        <p:spPr>
          <a:xfrm>
            <a:off x="386535" y="-6231"/>
            <a:ext cx="8307415" cy="711162"/>
          </a:xfrm>
        </p:spPr>
        <p:txBody>
          <a:bodyPr>
            <a:normAutofit/>
          </a:bodyPr>
          <a:lstStyle/>
          <a:p>
            <a:pPr algn="ctr"/>
            <a:r>
              <a:rPr lang="en-US" altLang="zh-TW" sz="1600" dirty="0"/>
              <a:t>4.</a:t>
            </a:r>
            <a:r>
              <a:rPr lang="zh-TW" altLang="en-US" sz="1600" dirty="0"/>
              <a:t>請 </a:t>
            </a:r>
            <a:r>
              <a:rPr lang="en-US" altLang="zh-TW" sz="1600" dirty="0"/>
              <a:t>Select </a:t>
            </a:r>
            <a:r>
              <a:rPr lang="en-US" altLang="zh-TW" sz="1600" dirty="0" err="1"/>
              <a:t>alr_rpf</a:t>
            </a:r>
            <a:r>
              <a:rPr lang="en-US" altLang="zh-TW" sz="1600" dirty="0"/>
              <a:t> </a:t>
            </a:r>
            <a:r>
              <a:rPr lang="zh-TW" altLang="en-US" sz="1600" dirty="0"/>
              <a:t>使用</a:t>
            </a:r>
            <a:r>
              <a:rPr lang="en-US" altLang="zh-TW" sz="1600" dirty="0"/>
              <a:t>Case </a:t>
            </a:r>
            <a:r>
              <a:rPr lang="zh-TW" altLang="en-US" sz="1600" dirty="0"/>
              <a:t>方式將</a:t>
            </a:r>
            <a:r>
              <a:rPr lang="en-US" altLang="zh-TW" sz="1600" dirty="0" err="1"/>
              <a:t>dft_mode</a:t>
            </a:r>
            <a:r>
              <a:rPr lang="en-US" altLang="zh-TW" sz="1600" dirty="0"/>
              <a:t> </a:t>
            </a:r>
            <a:r>
              <a:rPr lang="zh-TW" altLang="en-US" sz="1600" dirty="0"/>
              <a:t>分為</a:t>
            </a:r>
            <a:r>
              <a:rPr lang="en-US" altLang="zh-TW" sz="1600" dirty="0"/>
              <a:t>P1</a:t>
            </a:r>
            <a:r>
              <a:rPr lang="zh-TW" altLang="en-US" sz="1600" dirty="0"/>
              <a:t>、</a:t>
            </a:r>
            <a:r>
              <a:rPr lang="en-US" altLang="zh-TW" sz="1600" dirty="0"/>
              <a:t>P2</a:t>
            </a:r>
            <a:r>
              <a:rPr lang="zh-TW" altLang="en-US" sz="1600" dirty="0"/>
              <a:t>、</a:t>
            </a:r>
            <a:r>
              <a:rPr lang="en-US" altLang="zh-TW" sz="1600" dirty="0"/>
              <a:t>P3</a:t>
            </a:r>
            <a:r>
              <a:rPr lang="zh-TW" altLang="en-US" sz="1600" dirty="0"/>
              <a:t>、</a:t>
            </a:r>
            <a:r>
              <a:rPr lang="en-US" altLang="zh-TW" sz="1600" dirty="0"/>
              <a:t>P4</a:t>
            </a:r>
            <a:r>
              <a:rPr lang="zh-TW" altLang="en-US" sz="1600" dirty="0"/>
              <a:t>、</a:t>
            </a:r>
            <a:r>
              <a:rPr lang="en-US" altLang="zh-TW" sz="1600" dirty="0" err="1"/>
              <a:t>Line_Type</a:t>
            </a:r>
            <a:r>
              <a:rPr lang="zh-TW" altLang="en-US" sz="1600" dirty="0" smtClean="0"/>
              <a:t>，</a:t>
            </a:r>
            <a:endParaRPr lang="en-US" altLang="zh-TW" sz="1600" dirty="0" smtClean="0"/>
          </a:p>
          <a:p>
            <a:pPr algn="ctr"/>
            <a:r>
              <a:rPr lang="zh-TW" altLang="en-US" sz="1600" dirty="0" smtClean="0"/>
              <a:t>並</a:t>
            </a:r>
            <a:r>
              <a:rPr lang="zh-TW" altLang="en-US" sz="1600" dirty="0"/>
              <a:t>做群組統計各類數量，顯示</a:t>
            </a:r>
            <a:r>
              <a:rPr lang="en-US" altLang="zh-TW" sz="1600" dirty="0" err="1"/>
              <a:t>dft_group</a:t>
            </a:r>
            <a:r>
              <a:rPr lang="zh-TW" altLang="en-US" sz="1600" dirty="0"/>
              <a:t>、</a:t>
            </a:r>
            <a:r>
              <a:rPr lang="en-US" altLang="zh-TW" sz="1600" dirty="0" err="1"/>
              <a:t>Qty</a:t>
            </a:r>
            <a:r>
              <a:rPr lang="zh-TW" altLang="en-US" sz="1600" dirty="0"/>
              <a:t>欄位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725" y="1176595"/>
            <a:ext cx="5305425" cy="3781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3824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1"/>
          <p:cNvSpPr>
            <a:spLocks noGrp="1"/>
          </p:cNvSpPr>
          <p:nvPr>
            <p:ph sz="quarter" idx="22"/>
          </p:nvPr>
        </p:nvSpPr>
        <p:spPr>
          <a:xfrm>
            <a:off x="386535" y="-6231"/>
            <a:ext cx="8307415" cy="711162"/>
          </a:xfrm>
        </p:spPr>
        <p:txBody>
          <a:bodyPr>
            <a:normAutofit/>
          </a:bodyPr>
          <a:lstStyle/>
          <a:p>
            <a:pPr algn="ctr"/>
            <a:r>
              <a:rPr lang="en-US" altLang="zh-TW" sz="1600" dirty="0"/>
              <a:t>5.</a:t>
            </a:r>
            <a:r>
              <a:rPr lang="zh-TW" altLang="en-US" sz="1600" dirty="0"/>
              <a:t>請 撈取 </a:t>
            </a:r>
            <a:r>
              <a:rPr lang="en-US" altLang="zh-TW" sz="1600" dirty="0"/>
              <a:t>55Q7</a:t>
            </a:r>
            <a:r>
              <a:rPr lang="zh-TW" altLang="en-US" sz="1600" dirty="0"/>
              <a:t>的</a:t>
            </a:r>
            <a:r>
              <a:rPr lang="en-US" altLang="zh-TW" sz="1600" dirty="0"/>
              <a:t>T-M2-Particle </a:t>
            </a:r>
            <a:r>
              <a:rPr lang="zh-TW" altLang="en-US" sz="1600" dirty="0"/>
              <a:t>回推</a:t>
            </a:r>
            <a:r>
              <a:rPr lang="en-US" altLang="zh-TW" sz="1600" dirty="0"/>
              <a:t>SL-SPT </a:t>
            </a:r>
            <a:r>
              <a:rPr lang="zh-TW" altLang="en-US" sz="1600" dirty="0"/>
              <a:t>的各機台</a:t>
            </a:r>
            <a:r>
              <a:rPr lang="en-US" altLang="zh-TW" sz="1600" dirty="0"/>
              <a:t>Defect Density </a:t>
            </a:r>
            <a:r>
              <a:rPr lang="en-US" altLang="zh-TW" sz="1600" dirty="0" smtClean="0"/>
              <a:t>SQL</a:t>
            </a:r>
          </a:p>
          <a:p>
            <a:pPr algn="ctr"/>
            <a:r>
              <a:rPr lang="en-US" altLang="zh-TW" sz="1600" dirty="0" smtClean="0"/>
              <a:t>(</a:t>
            </a:r>
            <a:r>
              <a:rPr lang="zh-TW" altLang="en-US" sz="1600" dirty="0"/>
              <a:t>需考慮包含過</a:t>
            </a:r>
            <a:r>
              <a:rPr lang="en-US" altLang="zh-TW" sz="1600" dirty="0"/>
              <a:t>AR-TST)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4351621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115354</TotalTime>
  <Words>193</Words>
  <Application>Microsoft Office PowerPoint</Application>
  <PresentationFormat>如螢幕大小 (16:9)</PresentationFormat>
  <Paragraphs>19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SQL練習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Betty YJ Chen 陳媛君</cp:lastModifiedBy>
  <cp:revision>4137</cp:revision>
  <dcterms:created xsi:type="dcterms:W3CDTF">2011-02-08T02:08:58Z</dcterms:created>
  <dcterms:modified xsi:type="dcterms:W3CDTF">2021-03-31T06:50:15Z</dcterms:modified>
</cp:coreProperties>
</file>