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87A09-F9A9-403F-9331-28BC0929C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ADDF61-4605-4F2D-A021-85E44B940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F98F72-D4B6-4FF3-B00F-39EC4C38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DFB5-48F0-4636-8D4B-8AD1958B7D23}" type="datetimeFigureOut">
              <a:rPr lang="es-ES" smtClean="0"/>
              <a:t>24/05/2020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EB914F-28B6-4713-8E5F-283304B1F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EA09DB-08A5-4AE5-8B3E-6790B2E0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6CEE-54D5-4168-96BE-7EE60851AE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6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8AE90-776B-4FA0-B31A-D5560AD0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EBC72D-5356-4295-86C8-F036F35ED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786C26-1012-4E65-87EF-B6E69F385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DFB5-48F0-4636-8D4B-8AD1958B7D23}" type="datetimeFigureOut">
              <a:rPr lang="es-ES" smtClean="0"/>
              <a:t>24/05/2020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F0C711-8D27-4A75-AB2F-F0A5C668E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10912D-EA55-47DA-9EA5-C8DABAD5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6CEE-54D5-4168-96BE-7EE60851AE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35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B9935C-C6F3-43A7-9A96-61246A1B7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EBD5C2-3491-47A2-95AB-FCEAD4CD4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026277-AECC-4940-A308-A0E93EA6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DFB5-48F0-4636-8D4B-8AD1958B7D23}" type="datetimeFigureOut">
              <a:rPr lang="es-ES" smtClean="0"/>
              <a:t>24/05/2020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59356B-4DF6-49CE-AAB3-9CEB9CDE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CA5EF2-1BC9-41D1-B985-B6880E22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6CEE-54D5-4168-96BE-7EE60851AE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429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4CEAA-CCBC-4ADB-AACE-330D4B39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10F4EF-AE50-4A32-A819-C9143F04E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F47983-7FEB-4545-8DE0-F0260740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DFB5-48F0-4636-8D4B-8AD1958B7D23}" type="datetimeFigureOut">
              <a:rPr lang="es-ES" smtClean="0"/>
              <a:t>24/05/2020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FCC325-490E-43A9-98C6-AF4CBCF7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56C1E5-5176-4DBA-88E5-699C099A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6CEE-54D5-4168-96BE-7EE60851AE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209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0A93F-38A7-4A63-8183-D44C0A5F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F057AF-2646-4BA9-AFAF-6DDAEB0C5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530BBA-7090-4496-B12E-8DCAB2C4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DFB5-48F0-4636-8D4B-8AD1958B7D23}" type="datetimeFigureOut">
              <a:rPr lang="es-ES" smtClean="0"/>
              <a:t>24/05/2020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0AF0F0-FBEC-4539-B77B-4C9A68002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AB24D9-0FC3-4B80-A4B9-EF71DB0A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6CEE-54D5-4168-96BE-7EE60851AE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832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2A0DA-DDE1-43E9-A833-3AFD087A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C0C6B1-B199-4CCE-9CD3-ED59361A5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045FD9-74DA-4436-A37D-2A39A3DF1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BAD360-75C9-47B5-B3AC-C034F527E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DFB5-48F0-4636-8D4B-8AD1958B7D23}" type="datetimeFigureOut">
              <a:rPr lang="es-ES" smtClean="0"/>
              <a:t>24/05/2020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79CB8A-BE3B-4646-BCDC-4D37D42E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BC1891-5CDB-4A56-913E-3041417A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6CEE-54D5-4168-96BE-7EE60851AE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90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5CBCB-48F2-4930-8DD0-5E699200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FB95AE-D06F-4BEF-94B0-2BC73E3AD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49B2B2-0763-430F-B6C1-C8B22FD80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C9F7B4-DAC4-4ECB-9423-D79DA598B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CF02AF0-86F7-4170-B58E-2C6E1AB2C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C046B12-2B4D-43EE-9B9D-3C150DC6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DFB5-48F0-4636-8D4B-8AD1958B7D23}" type="datetimeFigureOut">
              <a:rPr lang="es-ES" smtClean="0"/>
              <a:t>24/05/2020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F598D7A-52D2-4B09-A5F9-469410F99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FB0CF2-724A-48B7-9CA2-4C614122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6CEE-54D5-4168-96BE-7EE60851AE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6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9E3EF-C95F-4480-A2E4-5E43450C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A570D3-046C-48F7-B650-8362BC51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DFB5-48F0-4636-8D4B-8AD1958B7D23}" type="datetimeFigureOut">
              <a:rPr lang="es-ES" smtClean="0"/>
              <a:t>24/05/2020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C47D29-28F1-4642-BAEE-CF339CECC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F764D4-65ED-46E5-B1E7-8D4663C2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6CEE-54D5-4168-96BE-7EE60851AE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919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420CAB-7746-4499-A4E1-FDD95309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DFB5-48F0-4636-8D4B-8AD1958B7D23}" type="datetimeFigureOut">
              <a:rPr lang="es-ES" smtClean="0"/>
              <a:t>24/05/2020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D2DA09-81FE-441B-A8CF-C0DDF8D5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1EF6F6-F57F-41D0-8A72-596E82F4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6CEE-54D5-4168-96BE-7EE60851AE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46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5D56F-5F64-49C8-92BC-7258CA5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0EF2ED-A560-4BE2-AD7D-A43A79FC9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D33B15-1067-4BBE-A8B8-2C26C1EF6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DA8584-9AAC-4EC8-8B9A-7CFD124A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DFB5-48F0-4636-8D4B-8AD1958B7D23}" type="datetimeFigureOut">
              <a:rPr lang="es-ES" smtClean="0"/>
              <a:t>24/05/2020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5702B5-B151-4C86-AE58-EE498492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7ACCB3-FABF-4CD4-A511-9299BA8F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6CEE-54D5-4168-96BE-7EE60851AE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103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8BBF8-ECFC-4D3A-9E95-107E685B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3E1C1C8-3FD1-4C11-A35E-44D800135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2E4AD4-EF9B-488F-86E7-122864F1A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F71350-749B-432F-B06D-211B652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DFB5-48F0-4636-8D4B-8AD1958B7D23}" type="datetimeFigureOut">
              <a:rPr lang="es-ES" smtClean="0"/>
              <a:t>24/05/2020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29DC45-8551-47F5-82EF-D44B75B1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32C1DC-E33F-4D37-9C96-953B79F2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6CEE-54D5-4168-96BE-7EE60851AE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30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C0460F1-EB82-46E7-BC6A-5D14FAD2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EAC070-374D-4F4C-A938-D416DFA21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B5041D-FCC3-4C6E-8EE9-DDF66F965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ADFB5-48F0-4636-8D4B-8AD1958B7D23}" type="datetimeFigureOut">
              <a:rPr lang="es-ES" smtClean="0"/>
              <a:t>24/05/2020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24F4FF-E91D-4A9B-B878-86DB881D5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DD897E-8CF1-40EB-9622-9BE2213FF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B6CEE-54D5-4168-96BE-7EE60851AE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525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C981735-7FD7-43FF-97E1-714E5C5E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9100" y="2214562"/>
            <a:ext cx="3733800" cy="3448050"/>
          </a:xfrm>
        </p:spPr>
        <p:txBody>
          <a:bodyPr anchor="ctr">
            <a:normAutofit fontScale="92500"/>
          </a:bodyPr>
          <a:lstStyle/>
          <a:p>
            <a:r>
              <a:rPr lang="es-ES" sz="6600" dirty="0">
                <a:latin typeface="Levenim MT" panose="02010502060101010101" pitchFamily="2" charset="-79"/>
                <a:cs typeface="Levenim MT" panose="02010502060101010101" pitchFamily="2" charset="-79"/>
              </a:rPr>
              <a:t>1    4    7</a:t>
            </a:r>
          </a:p>
          <a:p>
            <a:r>
              <a:rPr lang="es-ES" sz="6600" dirty="0">
                <a:latin typeface="Levenim MT" panose="02010502060101010101" pitchFamily="2" charset="-79"/>
                <a:cs typeface="Levenim MT" panose="02010502060101010101" pitchFamily="2" charset="-79"/>
              </a:rPr>
              <a:t>2    5    8</a:t>
            </a:r>
          </a:p>
          <a:p>
            <a:r>
              <a:rPr lang="es-ES" sz="6600" dirty="0">
                <a:latin typeface="Levenim MT" panose="02010502060101010101" pitchFamily="2" charset="-79"/>
                <a:cs typeface="Levenim MT" panose="02010502060101010101" pitchFamily="2" charset="-79"/>
              </a:rPr>
              <a:t>3    6    9</a:t>
            </a:r>
          </a:p>
        </p:txBody>
      </p:sp>
      <p:sp>
        <p:nvSpPr>
          <p:cNvPr id="4" name="Corchetes 3">
            <a:extLst>
              <a:ext uri="{FF2B5EF4-FFF2-40B4-BE49-F238E27FC236}">
                <a16:creationId xmlns:a16="http://schemas.microsoft.com/office/drawing/2014/main" id="{B1D40D85-6CC4-48F2-920C-E8B004AE0DC6}"/>
              </a:ext>
            </a:extLst>
          </p:cNvPr>
          <p:cNvSpPr/>
          <p:nvPr/>
        </p:nvSpPr>
        <p:spPr>
          <a:xfrm>
            <a:off x="3838575" y="2076450"/>
            <a:ext cx="4514850" cy="3724275"/>
          </a:xfrm>
          <a:prstGeom prst="bracketPair">
            <a:avLst>
              <a:gd name="adj" fmla="val 6181"/>
            </a:avLst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55F3496-CF2B-4B75-BDC7-905F44CBEC68}"/>
              </a:ext>
            </a:extLst>
          </p:cNvPr>
          <p:cNvSpPr/>
          <p:nvPr/>
        </p:nvSpPr>
        <p:spPr>
          <a:xfrm rot="2077858">
            <a:off x="1701321" y="3474245"/>
            <a:ext cx="8742211" cy="757237"/>
          </a:xfrm>
          <a:prstGeom prst="roundRect">
            <a:avLst/>
          </a:prstGeom>
          <a:solidFill>
            <a:schemeClr val="tx2">
              <a:lumMod val="60000"/>
              <a:lumOff val="40000"/>
              <a:alpha val="4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537491F-5B80-457C-987F-FDC54A26FD1A}"/>
              </a:ext>
            </a:extLst>
          </p:cNvPr>
          <p:cNvSpPr/>
          <p:nvPr/>
        </p:nvSpPr>
        <p:spPr>
          <a:xfrm rot="2077858">
            <a:off x="3843472" y="2963827"/>
            <a:ext cx="5997861" cy="757237"/>
          </a:xfrm>
          <a:prstGeom prst="roundRect">
            <a:avLst/>
          </a:prstGeom>
          <a:solidFill>
            <a:schemeClr val="accent1">
              <a:lumMod val="40000"/>
              <a:lumOff val="60000"/>
              <a:alpha val="4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27F6A27-E0DB-4AA6-B6D1-5ECBACB22B70}"/>
              </a:ext>
            </a:extLst>
          </p:cNvPr>
          <p:cNvSpPr/>
          <p:nvPr/>
        </p:nvSpPr>
        <p:spPr>
          <a:xfrm rot="2077858">
            <a:off x="2297451" y="3989023"/>
            <a:ext cx="5997861" cy="757237"/>
          </a:xfrm>
          <a:prstGeom prst="roundRect">
            <a:avLst/>
          </a:prstGeom>
          <a:solidFill>
            <a:schemeClr val="accent1">
              <a:lumMod val="40000"/>
              <a:lumOff val="60000"/>
              <a:alpha val="4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128ACD8-9752-4F64-83E2-836B4B28711B}"/>
              </a:ext>
            </a:extLst>
          </p:cNvPr>
          <p:cNvSpPr/>
          <p:nvPr/>
        </p:nvSpPr>
        <p:spPr>
          <a:xfrm rot="2077858">
            <a:off x="6511880" y="2482458"/>
            <a:ext cx="2259640" cy="757237"/>
          </a:xfrm>
          <a:prstGeom prst="roundRect">
            <a:avLst/>
          </a:prstGeom>
          <a:solidFill>
            <a:schemeClr val="tx2">
              <a:lumMod val="20000"/>
              <a:lumOff val="80000"/>
              <a:alpha val="4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C41ECF7-878D-4E9C-A6D4-5EDB8317125D}"/>
              </a:ext>
            </a:extLst>
          </p:cNvPr>
          <p:cNvSpPr/>
          <p:nvPr/>
        </p:nvSpPr>
        <p:spPr>
          <a:xfrm rot="2077858">
            <a:off x="3399230" y="4472437"/>
            <a:ext cx="2259640" cy="757237"/>
          </a:xfrm>
          <a:prstGeom prst="roundRect">
            <a:avLst/>
          </a:prstGeom>
          <a:solidFill>
            <a:schemeClr val="tx2">
              <a:lumMod val="20000"/>
              <a:lumOff val="80000"/>
              <a:alpha val="4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60E9D25-C9BF-4D80-B411-533E943FA6EF}"/>
              </a:ext>
            </a:extLst>
          </p:cNvPr>
          <p:cNvSpPr txBox="1"/>
          <p:nvPr/>
        </p:nvSpPr>
        <p:spPr>
          <a:xfrm>
            <a:off x="8366260" y="5970349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Diagonal principal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9526E3B-FF20-474C-8288-DFBA6E555393}"/>
              </a:ext>
            </a:extLst>
          </p:cNvPr>
          <p:cNvSpPr txBox="1"/>
          <p:nvPr/>
        </p:nvSpPr>
        <p:spPr>
          <a:xfrm>
            <a:off x="409575" y="88165"/>
            <a:ext cx="4754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 err="1"/>
              <a:t>matriz.diagonal</a:t>
            </a:r>
            <a:r>
              <a:rPr lang="es-ES" sz="4800" dirty="0"/>
              <a:t>(d)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A2CCB05-CC77-4C8E-BDB6-2CBE45256AD8}"/>
              </a:ext>
            </a:extLst>
          </p:cNvPr>
          <p:cNvSpPr txBox="1"/>
          <p:nvPr/>
        </p:nvSpPr>
        <p:spPr>
          <a:xfrm>
            <a:off x="8319259" y="2125146"/>
            <a:ext cx="77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matriz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431A851-E6D6-4497-A379-645983C4171C}"/>
              </a:ext>
            </a:extLst>
          </p:cNvPr>
          <p:cNvSpPr txBox="1"/>
          <p:nvPr/>
        </p:nvSpPr>
        <p:spPr>
          <a:xfrm>
            <a:off x="2322598" y="1078650"/>
            <a:ext cx="9252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chemeClr val="tx2">
                    <a:lumMod val="75000"/>
                  </a:schemeClr>
                </a:solidFill>
              </a:rPr>
              <a:t>d = 0</a:t>
            </a:r>
          </a:p>
          <a:p>
            <a:r>
              <a:rPr lang="es-ES" sz="2800" dirty="0">
                <a:solidFill>
                  <a:schemeClr val="tx2">
                    <a:lumMod val="75000"/>
                  </a:schemeClr>
                </a:solidFill>
              </a:rPr>
              <a:t>d = `´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27D9400-C556-4A89-B492-71BD8B77FBCF}"/>
              </a:ext>
            </a:extLst>
          </p:cNvPr>
          <p:cNvSpPr txBox="1"/>
          <p:nvPr/>
        </p:nvSpPr>
        <p:spPr>
          <a:xfrm>
            <a:off x="4312102" y="1580760"/>
            <a:ext cx="899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chemeClr val="tx2">
                    <a:lumMod val="75000"/>
                  </a:schemeClr>
                </a:solidFill>
              </a:rPr>
              <a:t>d = 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C654EF-2B84-4056-8592-F63166ABA846}"/>
              </a:ext>
            </a:extLst>
          </p:cNvPr>
          <p:cNvSpPr txBox="1"/>
          <p:nvPr/>
        </p:nvSpPr>
        <p:spPr>
          <a:xfrm>
            <a:off x="6530492" y="1705107"/>
            <a:ext cx="899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 = 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5388F38-3767-485A-8F1F-DAFFAB3209AB}"/>
              </a:ext>
            </a:extLst>
          </p:cNvPr>
          <p:cNvSpPr txBox="1"/>
          <p:nvPr/>
        </p:nvSpPr>
        <p:spPr>
          <a:xfrm>
            <a:off x="2762311" y="2698937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chemeClr val="tx2">
                    <a:lumMod val="75000"/>
                  </a:schemeClr>
                </a:solidFill>
              </a:rPr>
              <a:t>d = -1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89904A6-AFAD-405D-B0EB-011C19C9B95C}"/>
              </a:ext>
            </a:extLst>
          </p:cNvPr>
          <p:cNvSpPr txBox="1"/>
          <p:nvPr/>
        </p:nvSpPr>
        <p:spPr>
          <a:xfrm>
            <a:off x="2844957" y="4078994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 = -2</a:t>
            </a:r>
          </a:p>
        </p:txBody>
      </p:sp>
    </p:spTree>
    <p:extLst>
      <p:ext uri="{BB962C8B-B14F-4D97-AF65-F5344CB8AC3E}">
        <p14:creationId xmlns:p14="http://schemas.microsoft.com/office/powerpoint/2010/main" val="15932023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38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Levenim MT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Gil</dc:creator>
  <cp:lastModifiedBy>Eduardo Gil</cp:lastModifiedBy>
  <cp:revision>2</cp:revision>
  <dcterms:created xsi:type="dcterms:W3CDTF">2020-05-24T18:05:28Z</dcterms:created>
  <dcterms:modified xsi:type="dcterms:W3CDTF">2020-05-24T20:07:37Z</dcterms:modified>
</cp:coreProperties>
</file>