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C14D6-DFEA-4E86-9160-FFEAFA542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8BD96-5FAA-48E1-A6CF-40360DBF6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BA4B9-3BAF-4C6B-89FE-10DF140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C27F6-18B8-4CA7-9652-8139482A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2180E-85A7-4A7C-99ED-7D8B9338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7C80-97E5-48A0-8BAF-834980C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A94DE-6298-4ADC-BB1E-9F8758A5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8BCFA-A28C-4282-8D00-19630822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FE5B-8206-43E9-903F-4BA96B81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A8C31-0289-47EC-A950-B283DAD8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37A3D-8574-44DB-A821-B1EDBA33A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7BB2B-2F43-464A-943F-C2D34C51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90CF9-65DF-436A-9289-0F8155C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A434D-3B3A-4C24-9E8D-AE5AFD9D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CDE58-796C-4D43-9AD7-47375EA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0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C999-ACB7-4D58-85B6-97E1A615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63842-35F4-42F5-A4DF-25D11770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FBE65-F09B-4004-987B-DB72D7A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FB8F6-7A38-44BD-9123-925992F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13529-388E-4CD6-8FBE-EE54E8CA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1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1D15-77A1-445E-8565-67D926E6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A1470-6F29-44B2-9E54-54735664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149BC-1593-4F8E-8188-23182457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EE372-1FB5-47D4-820B-FA1AB73B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A5C4D-A9F5-4A36-873F-4244EE06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2FB3A-3616-4BA1-A80E-4D1FD68A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0120F-B52D-4E2F-AE51-9166AAE5F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D37BC-CD2A-41F6-8B34-827110A2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A2D88-A8AE-4545-AE9D-AC1DDA1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7A49F-8395-4956-B52E-1C9AFAC6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316CC-394B-4741-9624-9E21529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326B0-2EFA-4EDA-ACE1-4C7C197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1EE57-36C0-4355-A028-C8A52559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11882-B679-4E8C-BE40-35C54533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D6CD9-8E8E-4ECD-B60F-5028AAF6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E131D9-A9CB-417B-9956-ADF21CB76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71F4B2-EA15-4EE2-B82C-EBD9C90F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15A402-082B-4FBF-B8C2-C66334F4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A6FB1C-3074-48A5-900E-E0794785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3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CC35-2C55-4C52-A7DF-A11B02B7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2257F-D9BB-4E0F-B56A-D59E159E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D0A9B1-22FF-4BDF-9F03-9E1B7E45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D39B6-58B2-48F8-BE36-ED095482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E2BF47-3A06-4257-8BC8-A020B49D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4EC6BC-3198-4F66-9F3A-D9AF9BC0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8E376-1243-450B-AFE6-7FB5EE2D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9BE8-1D52-484A-97AA-BD5D554E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783AB-43D1-4854-ADBB-533A4CCD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00B54-F0A5-4698-8E68-92B4B8381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E2E15-A7A6-4052-8E64-7CFE29D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A259C-92E8-4F81-9BEC-485F62A0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218B6-D9EF-4BD5-86DA-430D16F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25C2D-BD7A-4705-BE27-E9B6E39A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1D109-CBE1-4EDC-A363-AE886936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71E16-FC18-45D8-BD8C-BD9996D5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6B6D6-254E-4130-90F1-332F5CFD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785F8-AB20-4FDB-B190-6299B07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BA4E1-115C-4317-A5C9-36E4E724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14F688-0F3A-40EE-8A97-CC943DDA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D4855-8C15-4E33-9F92-4E96A75B7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4743-161A-4A32-A483-902408439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4D45-EE12-403C-9454-14CA520B53AB}" type="datetimeFigureOut">
              <a:rPr lang="zh-CN" altLang="en-US" smtClean="0"/>
              <a:t>2018/8/27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F4BE2-7AA2-4455-BD12-9771D7D9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EA7B1-87FE-4815-8BE0-753A2D1C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15E7-3BB0-4E5F-9953-2E58C8910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9F1A6A-F450-40EA-9648-495E2AA16B7D}"/>
              </a:ext>
            </a:extLst>
          </p:cNvPr>
          <p:cNvSpPr txBox="1"/>
          <p:nvPr/>
        </p:nvSpPr>
        <p:spPr>
          <a:xfrm>
            <a:off x="1651183" y="1190694"/>
            <a:ext cx="33549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jiecheng</a:t>
            </a:r>
            <a:r>
              <a:rPr lang="en-US" altLang="zh-CN" dirty="0"/>
              <a:t>(5) = 5 * </a:t>
            </a:r>
            <a:r>
              <a:rPr lang="en-US" altLang="zh-CN" dirty="0" err="1"/>
              <a:t>jiecheng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C4F7C8-BC65-4FE2-BF7E-FCACBBB8CCBA}"/>
              </a:ext>
            </a:extLst>
          </p:cNvPr>
          <p:cNvSpPr txBox="1"/>
          <p:nvPr/>
        </p:nvSpPr>
        <p:spPr>
          <a:xfrm>
            <a:off x="2359186" y="1774098"/>
            <a:ext cx="33549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jiecheng</a:t>
            </a:r>
            <a:r>
              <a:rPr lang="en-US" altLang="zh-CN" dirty="0"/>
              <a:t>(4) = 5 * </a:t>
            </a:r>
            <a:r>
              <a:rPr lang="en-US" altLang="zh-CN" dirty="0" err="1"/>
              <a:t>jiecheng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0401B1-4409-49E5-A0E3-1C302B26E081}"/>
              </a:ext>
            </a:extLst>
          </p:cNvPr>
          <p:cNvSpPr txBox="1"/>
          <p:nvPr/>
        </p:nvSpPr>
        <p:spPr>
          <a:xfrm>
            <a:off x="3067189" y="2357502"/>
            <a:ext cx="33549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jiecheng</a:t>
            </a:r>
            <a:r>
              <a:rPr lang="en-US" altLang="zh-CN" dirty="0"/>
              <a:t>(3) = 5 * </a:t>
            </a:r>
            <a:r>
              <a:rPr lang="en-US" altLang="zh-CN" dirty="0" err="1"/>
              <a:t>jiecheng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D1097-D666-487E-ABF9-BE2D6C56643E}"/>
              </a:ext>
            </a:extLst>
          </p:cNvPr>
          <p:cNvSpPr txBox="1"/>
          <p:nvPr/>
        </p:nvSpPr>
        <p:spPr>
          <a:xfrm>
            <a:off x="4483193" y="3524310"/>
            <a:ext cx="33549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jiecheng</a:t>
            </a:r>
            <a:r>
              <a:rPr lang="en-US" altLang="zh-CN" dirty="0"/>
              <a:t>(1) = 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001297-1F1F-4466-AEF3-F4C992DE8BF9}"/>
              </a:ext>
            </a:extLst>
          </p:cNvPr>
          <p:cNvSpPr txBox="1"/>
          <p:nvPr/>
        </p:nvSpPr>
        <p:spPr>
          <a:xfrm>
            <a:off x="3775192" y="2940906"/>
            <a:ext cx="33549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jiecheng</a:t>
            </a:r>
            <a:r>
              <a:rPr lang="en-US" altLang="zh-CN" dirty="0"/>
              <a:t>(2) = 5 * </a:t>
            </a:r>
            <a:r>
              <a:rPr lang="en-US" altLang="zh-CN" dirty="0" err="1"/>
              <a:t>jiecheng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8A8BC17-8F09-465B-B5EA-5C44478B421A}"/>
              </a:ext>
            </a:extLst>
          </p:cNvPr>
          <p:cNvSpPr/>
          <p:nvPr/>
        </p:nvSpPr>
        <p:spPr>
          <a:xfrm>
            <a:off x="4529242" y="1473565"/>
            <a:ext cx="43088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C5F6FB4-5922-410C-86D9-340020D3BABA}"/>
              </a:ext>
            </a:extLst>
          </p:cNvPr>
          <p:cNvSpPr/>
          <p:nvPr/>
        </p:nvSpPr>
        <p:spPr>
          <a:xfrm>
            <a:off x="5283294" y="2065800"/>
            <a:ext cx="43088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6D42F50-FE9F-4FCE-AD44-7351AEB10707}"/>
              </a:ext>
            </a:extLst>
          </p:cNvPr>
          <p:cNvSpPr/>
          <p:nvPr/>
        </p:nvSpPr>
        <p:spPr>
          <a:xfrm>
            <a:off x="5766809" y="2649204"/>
            <a:ext cx="43088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141674F-2AA7-4749-876E-6BD8D2048EE0}"/>
              </a:ext>
            </a:extLst>
          </p:cNvPr>
          <p:cNvSpPr/>
          <p:nvPr/>
        </p:nvSpPr>
        <p:spPr>
          <a:xfrm>
            <a:off x="6603364" y="3246118"/>
            <a:ext cx="43088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A5293F-AB53-4EC7-8D52-F000C048A495}"/>
              </a:ext>
            </a:extLst>
          </p:cNvPr>
          <p:cNvGrpSpPr/>
          <p:nvPr/>
        </p:nvGrpSpPr>
        <p:grpSpPr>
          <a:xfrm>
            <a:off x="5316184" y="1355509"/>
            <a:ext cx="2302585" cy="2348022"/>
            <a:chOff x="5316184" y="1355509"/>
            <a:chExt cx="2302585" cy="2348022"/>
          </a:xfrm>
        </p:grpSpPr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D79056AF-A7DF-4656-B5F4-5A7B0B66759D}"/>
                </a:ext>
              </a:extLst>
            </p:cNvPr>
            <p:cNvSpPr/>
            <p:nvPr/>
          </p:nvSpPr>
          <p:spPr>
            <a:xfrm rot="10800000">
              <a:off x="7253665" y="3124630"/>
              <a:ext cx="365104" cy="578901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左弧形 13">
              <a:extLst>
                <a:ext uri="{FF2B5EF4-FFF2-40B4-BE49-F238E27FC236}">
                  <a16:creationId xmlns:a16="http://schemas.microsoft.com/office/drawing/2014/main" id="{4CE158C3-4F91-4774-A16A-EAA647D474CF}"/>
                </a:ext>
              </a:extLst>
            </p:cNvPr>
            <p:cNvSpPr/>
            <p:nvPr/>
          </p:nvSpPr>
          <p:spPr>
            <a:xfrm rot="10800000">
              <a:off x="6593631" y="2421799"/>
              <a:ext cx="365104" cy="578901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箭头: 左弧形 14">
              <a:extLst>
                <a:ext uri="{FF2B5EF4-FFF2-40B4-BE49-F238E27FC236}">
                  <a16:creationId xmlns:a16="http://schemas.microsoft.com/office/drawing/2014/main" id="{F26FEC20-69C5-49D3-8301-E1926181BC48}"/>
                </a:ext>
              </a:extLst>
            </p:cNvPr>
            <p:cNvSpPr/>
            <p:nvPr/>
          </p:nvSpPr>
          <p:spPr>
            <a:xfrm rot="10800000">
              <a:off x="5927564" y="1885835"/>
              <a:ext cx="365104" cy="578901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箭头: 左弧形 15">
              <a:extLst>
                <a:ext uri="{FF2B5EF4-FFF2-40B4-BE49-F238E27FC236}">
                  <a16:creationId xmlns:a16="http://schemas.microsoft.com/office/drawing/2014/main" id="{5FEBD9A1-27A3-466E-B0A8-3ADEB1B8E0A7}"/>
                </a:ext>
              </a:extLst>
            </p:cNvPr>
            <p:cNvSpPr/>
            <p:nvPr/>
          </p:nvSpPr>
          <p:spPr>
            <a:xfrm rot="10800000">
              <a:off x="5316184" y="1355509"/>
              <a:ext cx="365104" cy="578901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8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0E3810-3AB2-4F67-AC6B-59BA93A8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6087788" y="322378"/>
            <a:ext cx="493380" cy="554602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A6FD393-164B-4BA8-AFAC-463BF0A4B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5594408" y="322377"/>
            <a:ext cx="493380" cy="554603"/>
          </a:xfrm>
          <a:prstGeom prst="rect">
            <a:avLst/>
          </a:prstGeom>
        </p:spPr>
      </p:pic>
      <p:pic>
        <p:nvPicPr>
          <p:cNvPr id="19" name="内容占位符 4">
            <a:extLst>
              <a:ext uri="{FF2B5EF4-FFF2-40B4-BE49-F238E27FC236}">
                <a16:creationId xmlns:a16="http://schemas.microsoft.com/office/drawing/2014/main" id="{A9E18C8F-935E-4F25-99DC-D8F535BFC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6096000" y="1106307"/>
            <a:ext cx="493380" cy="554602"/>
          </a:xfrm>
          <a:prstGeom prst="rect">
            <a:avLst/>
          </a:prstGeom>
        </p:spPr>
      </p:pic>
      <p:pic>
        <p:nvPicPr>
          <p:cNvPr id="20" name="内容占位符 4">
            <a:extLst>
              <a:ext uri="{FF2B5EF4-FFF2-40B4-BE49-F238E27FC236}">
                <a16:creationId xmlns:a16="http://schemas.microsoft.com/office/drawing/2014/main" id="{6CEE1AC5-8602-4965-B2D4-6BF4BFA93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5602620" y="1106306"/>
            <a:ext cx="493380" cy="554603"/>
          </a:xfrm>
          <a:prstGeom prst="rect">
            <a:avLst/>
          </a:prstGeom>
        </p:spPr>
      </p:pic>
      <p:pic>
        <p:nvPicPr>
          <p:cNvPr id="21" name="内容占位符 4">
            <a:extLst>
              <a:ext uri="{FF2B5EF4-FFF2-40B4-BE49-F238E27FC236}">
                <a16:creationId xmlns:a16="http://schemas.microsoft.com/office/drawing/2014/main" id="{CA7B9555-42D6-4952-8C20-05CFC4745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5109240" y="1890235"/>
            <a:ext cx="493380" cy="554602"/>
          </a:xfrm>
          <a:prstGeom prst="rect">
            <a:avLst/>
          </a:prstGeom>
        </p:spPr>
      </p:pic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453EF520-64A9-437D-B2D8-2E91B148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4615860" y="1890234"/>
            <a:ext cx="493380" cy="554603"/>
          </a:xfrm>
          <a:prstGeom prst="rect">
            <a:avLst/>
          </a:prstGeom>
        </p:spPr>
      </p:pic>
      <p:pic>
        <p:nvPicPr>
          <p:cNvPr id="23" name="内容占位符 4">
            <a:extLst>
              <a:ext uri="{FF2B5EF4-FFF2-40B4-BE49-F238E27FC236}">
                <a16:creationId xmlns:a16="http://schemas.microsoft.com/office/drawing/2014/main" id="{7CB55BE4-B456-4FCA-A52F-49478778A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7412782" y="1890234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" name="内容占位符 4">
            <a:extLst>
              <a:ext uri="{FF2B5EF4-FFF2-40B4-BE49-F238E27FC236}">
                <a16:creationId xmlns:a16="http://schemas.microsoft.com/office/drawing/2014/main" id="{C7B4880E-D4ED-4965-85A4-AAD9A072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6919402" y="1890233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内容占位符 4">
            <a:extLst>
              <a:ext uri="{FF2B5EF4-FFF2-40B4-BE49-F238E27FC236}">
                <a16:creationId xmlns:a16="http://schemas.microsoft.com/office/drawing/2014/main" id="{31DD8656-0892-4540-9784-9B31F8F7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4157021" y="2726790"/>
            <a:ext cx="493380" cy="554602"/>
          </a:xfrm>
          <a:prstGeom prst="rect">
            <a:avLst/>
          </a:prstGeom>
        </p:spPr>
      </p:pic>
      <p:pic>
        <p:nvPicPr>
          <p:cNvPr id="26" name="内容占位符 4">
            <a:extLst>
              <a:ext uri="{FF2B5EF4-FFF2-40B4-BE49-F238E27FC236}">
                <a16:creationId xmlns:a16="http://schemas.microsoft.com/office/drawing/2014/main" id="{90D60734-4B91-4E2D-BCDC-97B47F2F6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3663641" y="2726789"/>
            <a:ext cx="493380" cy="554603"/>
          </a:xfrm>
          <a:prstGeom prst="rect">
            <a:avLst/>
          </a:prstGeom>
        </p:spPr>
      </p:pic>
      <p:pic>
        <p:nvPicPr>
          <p:cNvPr id="27" name="内容占位符 4">
            <a:extLst>
              <a:ext uri="{FF2B5EF4-FFF2-40B4-BE49-F238E27FC236}">
                <a16:creationId xmlns:a16="http://schemas.microsoft.com/office/drawing/2014/main" id="{C6360B67-454B-49BA-92F0-633A6802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5637161" y="2726790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内容占位符 4">
            <a:extLst>
              <a:ext uri="{FF2B5EF4-FFF2-40B4-BE49-F238E27FC236}">
                <a16:creationId xmlns:a16="http://schemas.microsoft.com/office/drawing/2014/main" id="{2D21B1D5-CF98-4B6C-B197-57AF2EE9B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5143781" y="2726789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内容占位符 4">
            <a:extLst>
              <a:ext uri="{FF2B5EF4-FFF2-40B4-BE49-F238E27FC236}">
                <a16:creationId xmlns:a16="http://schemas.microsoft.com/office/drawing/2014/main" id="{B5CE5C64-85AB-441A-9E1E-C2FFA800E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7412782" y="2726789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87586F19-01BF-4579-93F2-4C5BBAC40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6919402" y="2726788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" name="内容占位符 4">
            <a:extLst>
              <a:ext uri="{FF2B5EF4-FFF2-40B4-BE49-F238E27FC236}">
                <a16:creationId xmlns:a16="http://schemas.microsoft.com/office/drawing/2014/main" id="{8B6EE2DC-1C57-4342-8D93-9A987816C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3256873" y="3727806"/>
            <a:ext cx="493380" cy="554602"/>
          </a:xfrm>
          <a:prstGeom prst="rect">
            <a:avLst/>
          </a:prstGeom>
        </p:spPr>
      </p:pic>
      <p:pic>
        <p:nvPicPr>
          <p:cNvPr id="32" name="内容占位符 4">
            <a:extLst>
              <a:ext uri="{FF2B5EF4-FFF2-40B4-BE49-F238E27FC236}">
                <a16:creationId xmlns:a16="http://schemas.microsoft.com/office/drawing/2014/main" id="{647FA0FB-F568-40B8-80DB-D1B1C9AC9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2763493" y="3727805"/>
            <a:ext cx="493380" cy="554603"/>
          </a:xfrm>
          <a:prstGeom prst="rect">
            <a:avLst/>
          </a:prstGeom>
        </p:spPr>
      </p:pic>
      <p:pic>
        <p:nvPicPr>
          <p:cNvPr id="33" name="内容占位符 4">
            <a:extLst>
              <a:ext uri="{FF2B5EF4-FFF2-40B4-BE49-F238E27FC236}">
                <a16:creationId xmlns:a16="http://schemas.microsoft.com/office/drawing/2014/main" id="{D55C81D8-4F39-4E02-8524-F8A3BB8D5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6003904" y="3727805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E663AED1-3E97-4189-B6BC-7D26E3CDE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5510524" y="3727804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内容占位符 4">
            <a:extLst>
              <a:ext uri="{FF2B5EF4-FFF2-40B4-BE49-F238E27FC236}">
                <a16:creationId xmlns:a16="http://schemas.microsoft.com/office/drawing/2014/main" id="{D5D9AB5D-C778-4C9B-835F-F14CBE9B2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7906162" y="3727806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6" name="内容占位符 4">
            <a:extLst>
              <a:ext uri="{FF2B5EF4-FFF2-40B4-BE49-F238E27FC236}">
                <a16:creationId xmlns:a16="http://schemas.microsoft.com/office/drawing/2014/main" id="{3C368113-EBD4-4F24-BBA3-819940126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7412782" y="3727805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" name="内容占位符 4">
            <a:extLst>
              <a:ext uri="{FF2B5EF4-FFF2-40B4-BE49-F238E27FC236}">
                <a16:creationId xmlns:a16="http://schemas.microsoft.com/office/drawing/2014/main" id="{E2961CE1-FA71-45DC-936E-F5BEC9D72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9315040" y="3727806"/>
            <a:ext cx="493380" cy="55460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8" name="内容占位符 4">
            <a:extLst>
              <a:ext uri="{FF2B5EF4-FFF2-40B4-BE49-F238E27FC236}">
                <a16:creationId xmlns:a16="http://schemas.microsoft.com/office/drawing/2014/main" id="{9B6F017B-8A97-4ABA-BF53-B67A60B4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8821660" y="3727805"/>
            <a:ext cx="493380" cy="5546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9" name="内容占位符 4">
            <a:extLst>
              <a:ext uri="{FF2B5EF4-FFF2-40B4-BE49-F238E27FC236}">
                <a16:creationId xmlns:a16="http://schemas.microsoft.com/office/drawing/2014/main" id="{CA237CF9-99F7-4BC6-A75D-6068D696B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4665205" y="3727804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" name="内容占位符 4">
            <a:extLst>
              <a:ext uri="{FF2B5EF4-FFF2-40B4-BE49-F238E27FC236}">
                <a16:creationId xmlns:a16="http://schemas.microsoft.com/office/drawing/2014/main" id="{30ABF39A-2055-4A4B-A03A-9335E2003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4171825" y="3727803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193AF979-2A1C-4AB5-9069-1C2AA4CE3F56}"/>
              </a:ext>
            </a:extLst>
          </p:cNvPr>
          <p:cNvSpPr txBox="1"/>
          <p:nvPr/>
        </p:nvSpPr>
        <p:spPr>
          <a:xfrm>
            <a:off x="11354890" y="539465"/>
            <a:ext cx="78283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>
                <a:solidFill>
                  <a:srgbClr val="FF0000"/>
                </a:solidFill>
              </a:rPr>
              <a:t>1</a:t>
            </a:r>
          </a:p>
          <a:p>
            <a:pPr algn="ctr"/>
            <a:endParaRPr lang="en-US" altLang="zh-CN" sz="27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700" dirty="0">
                <a:solidFill>
                  <a:srgbClr val="FF0000"/>
                </a:solidFill>
              </a:rPr>
              <a:t>1</a:t>
            </a:r>
          </a:p>
          <a:p>
            <a:pPr algn="ctr"/>
            <a:endParaRPr lang="en-US" altLang="zh-CN" sz="27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700" dirty="0">
                <a:solidFill>
                  <a:srgbClr val="FF0000"/>
                </a:solidFill>
              </a:rPr>
              <a:t>2</a:t>
            </a:r>
          </a:p>
          <a:p>
            <a:pPr algn="ctr"/>
            <a:endParaRPr lang="en-US" altLang="zh-CN" sz="27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700" dirty="0">
                <a:solidFill>
                  <a:srgbClr val="FF0000"/>
                </a:solidFill>
              </a:rPr>
              <a:t>3</a:t>
            </a:r>
          </a:p>
          <a:p>
            <a:pPr algn="ctr"/>
            <a:endParaRPr lang="en-US" altLang="zh-CN" sz="27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700" dirty="0">
                <a:solidFill>
                  <a:srgbClr val="FF0000"/>
                </a:solidFill>
              </a:rPr>
              <a:t>5</a:t>
            </a:r>
          </a:p>
          <a:p>
            <a:pPr algn="ctr"/>
            <a:endParaRPr lang="en-US" altLang="zh-CN" sz="27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700" dirty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42" name="内容占位符 4">
            <a:extLst>
              <a:ext uri="{FF2B5EF4-FFF2-40B4-BE49-F238E27FC236}">
                <a16:creationId xmlns:a16="http://schemas.microsoft.com/office/drawing/2014/main" id="{41D71359-DBE4-4F7F-85CB-DAF660790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1639782" y="4728820"/>
            <a:ext cx="493380" cy="554602"/>
          </a:xfrm>
          <a:prstGeom prst="rect">
            <a:avLst/>
          </a:prstGeom>
        </p:spPr>
      </p:pic>
      <p:pic>
        <p:nvPicPr>
          <p:cNvPr id="43" name="内容占位符 4">
            <a:extLst>
              <a:ext uri="{FF2B5EF4-FFF2-40B4-BE49-F238E27FC236}">
                <a16:creationId xmlns:a16="http://schemas.microsoft.com/office/drawing/2014/main" id="{48F03B74-D45C-4C36-A598-083A89703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1146402" y="4728819"/>
            <a:ext cx="493380" cy="554603"/>
          </a:xfrm>
          <a:prstGeom prst="rect">
            <a:avLst/>
          </a:prstGeom>
        </p:spPr>
      </p:pic>
      <p:pic>
        <p:nvPicPr>
          <p:cNvPr id="44" name="内容占位符 4">
            <a:extLst>
              <a:ext uri="{FF2B5EF4-FFF2-40B4-BE49-F238E27FC236}">
                <a16:creationId xmlns:a16="http://schemas.microsoft.com/office/drawing/2014/main" id="{20BFC9C8-707D-4B00-AA42-F5B1B9498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6746223" y="4728815"/>
            <a:ext cx="493380" cy="55460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5" name="内容占位符 4">
            <a:extLst>
              <a:ext uri="{FF2B5EF4-FFF2-40B4-BE49-F238E27FC236}">
                <a16:creationId xmlns:a16="http://schemas.microsoft.com/office/drawing/2014/main" id="{EE2447FE-DAEA-43EA-9BA8-771121BF6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6252843" y="4728814"/>
            <a:ext cx="493380" cy="5546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6" name="内容占位符 4">
            <a:extLst>
              <a:ext uri="{FF2B5EF4-FFF2-40B4-BE49-F238E27FC236}">
                <a16:creationId xmlns:a16="http://schemas.microsoft.com/office/drawing/2014/main" id="{EBAB4F0A-36D2-4964-B3A2-CA3DF7422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4267852" y="4728815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7" name="内容占位符 4">
            <a:extLst>
              <a:ext uri="{FF2B5EF4-FFF2-40B4-BE49-F238E27FC236}">
                <a16:creationId xmlns:a16="http://schemas.microsoft.com/office/drawing/2014/main" id="{3C7C6567-9C85-4E42-8013-021DC59C0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3774472" y="4728814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8" name="内容占位符 4">
            <a:extLst>
              <a:ext uri="{FF2B5EF4-FFF2-40B4-BE49-F238E27FC236}">
                <a16:creationId xmlns:a16="http://schemas.microsoft.com/office/drawing/2014/main" id="{49EA5E0F-A010-4916-9CDF-A2D00E250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2978759" y="4728815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9" name="内容占位符 4">
            <a:extLst>
              <a:ext uri="{FF2B5EF4-FFF2-40B4-BE49-F238E27FC236}">
                <a16:creationId xmlns:a16="http://schemas.microsoft.com/office/drawing/2014/main" id="{53DD80E2-F7C4-46A2-9AC4-A07E240AB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2485379" y="4728814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0" name="内容占位符 4">
            <a:extLst>
              <a:ext uri="{FF2B5EF4-FFF2-40B4-BE49-F238E27FC236}">
                <a16:creationId xmlns:a16="http://schemas.microsoft.com/office/drawing/2014/main" id="{EB53083D-8564-4557-912E-0347DD992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7986750" y="4728816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1" name="内容占位符 4">
            <a:extLst>
              <a:ext uri="{FF2B5EF4-FFF2-40B4-BE49-F238E27FC236}">
                <a16:creationId xmlns:a16="http://schemas.microsoft.com/office/drawing/2014/main" id="{DD986792-AEB3-45C7-A8F7-3EB3665A2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7493370" y="4728815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2" name="内容占位符 4">
            <a:extLst>
              <a:ext uri="{FF2B5EF4-FFF2-40B4-BE49-F238E27FC236}">
                <a16:creationId xmlns:a16="http://schemas.microsoft.com/office/drawing/2014/main" id="{082D61B0-FEA0-454D-A9B2-225F57EF1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9401923" y="4728816"/>
            <a:ext cx="493380" cy="55460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3" name="内容占位符 4">
            <a:extLst>
              <a:ext uri="{FF2B5EF4-FFF2-40B4-BE49-F238E27FC236}">
                <a16:creationId xmlns:a16="http://schemas.microsoft.com/office/drawing/2014/main" id="{194CAB3B-FD99-4E27-B16A-ACD95A6F5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8908543" y="4728815"/>
            <a:ext cx="493380" cy="5546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4" name="内容占位符 4">
            <a:extLst>
              <a:ext uri="{FF2B5EF4-FFF2-40B4-BE49-F238E27FC236}">
                <a16:creationId xmlns:a16="http://schemas.microsoft.com/office/drawing/2014/main" id="{A4456B15-ABCC-4129-A1D9-C314A9758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10850266" y="4728815"/>
            <a:ext cx="493380" cy="55460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5" name="内容占位符 4">
            <a:extLst>
              <a:ext uri="{FF2B5EF4-FFF2-40B4-BE49-F238E27FC236}">
                <a16:creationId xmlns:a16="http://schemas.microsoft.com/office/drawing/2014/main" id="{D943C3E5-4732-4F58-BF44-0482FE1EB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10356886" y="4728814"/>
            <a:ext cx="493380" cy="55460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6" name="箭头: 下 55">
            <a:extLst>
              <a:ext uri="{FF2B5EF4-FFF2-40B4-BE49-F238E27FC236}">
                <a16:creationId xmlns:a16="http://schemas.microsoft.com/office/drawing/2014/main" id="{C2966D9E-172D-4798-BAFE-6D1388337368}"/>
              </a:ext>
            </a:extLst>
          </p:cNvPr>
          <p:cNvSpPr/>
          <p:nvPr/>
        </p:nvSpPr>
        <p:spPr>
          <a:xfrm>
            <a:off x="6014321" y="876980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F4D77050-8446-47CF-B4FD-97485D714383}"/>
              </a:ext>
            </a:extLst>
          </p:cNvPr>
          <p:cNvSpPr/>
          <p:nvPr/>
        </p:nvSpPr>
        <p:spPr>
          <a:xfrm rot="2818832">
            <a:off x="5452413" y="1648136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70E1EF82-4411-4344-B33E-F7161AD24B8C}"/>
              </a:ext>
            </a:extLst>
          </p:cNvPr>
          <p:cNvSpPr/>
          <p:nvPr/>
        </p:nvSpPr>
        <p:spPr>
          <a:xfrm rot="19101489">
            <a:off x="6753845" y="1636534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1F4CAB5D-2920-4CF8-BB0F-CF3448AC1FA2}"/>
              </a:ext>
            </a:extLst>
          </p:cNvPr>
          <p:cNvSpPr/>
          <p:nvPr/>
        </p:nvSpPr>
        <p:spPr>
          <a:xfrm rot="2818832">
            <a:off x="4438831" y="2451536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0B45E32-0756-4E9A-8114-BD419A2310BC}"/>
              </a:ext>
            </a:extLst>
          </p:cNvPr>
          <p:cNvSpPr/>
          <p:nvPr/>
        </p:nvSpPr>
        <p:spPr>
          <a:xfrm rot="19101489">
            <a:off x="5510691" y="2412421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32F90051-5BA8-4E52-80C3-3FE98720D9B3}"/>
              </a:ext>
            </a:extLst>
          </p:cNvPr>
          <p:cNvSpPr/>
          <p:nvPr/>
        </p:nvSpPr>
        <p:spPr>
          <a:xfrm>
            <a:off x="7349926" y="2501900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95EEA623-FAE8-4E43-A366-04738401D3B1}"/>
              </a:ext>
            </a:extLst>
          </p:cNvPr>
          <p:cNvSpPr/>
          <p:nvPr/>
        </p:nvSpPr>
        <p:spPr>
          <a:xfrm rot="2818832">
            <a:off x="3424504" y="3371716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F23B4551-4AD6-4F8C-9E14-72562A4AAE86}"/>
              </a:ext>
            </a:extLst>
          </p:cNvPr>
          <p:cNvSpPr/>
          <p:nvPr/>
        </p:nvSpPr>
        <p:spPr>
          <a:xfrm rot="19101489">
            <a:off x="4487478" y="3337645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CE204489-C4C3-4F18-9C5D-2833FAC5C7F9}"/>
              </a:ext>
            </a:extLst>
          </p:cNvPr>
          <p:cNvSpPr/>
          <p:nvPr/>
        </p:nvSpPr>
        <p:spPr>
          <a:xfrm rot="20600630">
            <a:off x="5917839" y="3400270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F5D13E95-B719-4C54-BC6E-DEF589740960}"/>
              </a:ext>
            </a:extLst>
          </p:cNvPr>
          <p:cNvSpPr/>
          <p:nvPr/>
        </p:nvSpPr>
        <p:spPr>
          <a:xfrm rot="19929691">
            <a:off x="7639736" y="3429000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F9D281FD-8B77-4BD1-8439-877FED25E021}"/>
              </a:ext>
            </a:extLst>
          </p:cNvPr>
          <p:cNvSpPr/>
          <p:nvPr/>
        </p:nvSpPr>
        <p:spPr>
          <a:xfrm rot="18135823">
            <a:off x="8716165" y="3368130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34B1E0C1-6037-42A4-8C59-0D7EE33B0346}"/>
              </a:ext>
            </a:extLst>
          </p:cNvPr>
          <p:cNvSpPr/>
          <p:nvPr/>
        </p:nvSpPr>
        <p:spPr>
          <a:xfrm>
            <a:off x="7909084" y="4390949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A1F49005-A09B-49BC-8B6C-1E09223D0462}"/>
              </a:ext>
            </a:extLst>
          </p:cNvPr>
          <p:cNvSpPr/>
          <p:nvPr/>
        </p:nvSpPr>
        <p:spPr>
          <a:xfrm rot="18135823">
            <a:off x="8549998" y="4394785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76833181-35AF-4AD8-AFB9-57E2CDE71039}"/>
              </a:ext>
            </a:extLst>
          </p:cNvPr>
          <p:cNvSpPr/>
          <p:nvPr/>
        </p:nvSpPr>
        <p:spPr>
          <a:xfrm rot="17849121">
            <a:off x="10095907" y="4361990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F7925271-61C1-4F3F-8C1E-778A2AA8D885}"/>
              </a:ext>
            </a:extLst>
          </p:cNvPr>
          <p:cNvSpPr/>
          <p:nvPr/>
        </p:nvSpPr>
        <p:spPr>
          <a:xfrm rot="2818832">
            <a:off x="2103468" y="4358402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0D643950-A791-4050-B717-65FB9516C8F9}"/>
              </a:ext>
            </a:extLst>
          </p:cNvPr>
          <p:cNvSpPr/>
          <p:nvPr/>
        </p:nvSpPr>
        <p:spPr>
          <a:xfrm rot="21122017">
            <a:off x="3000278" y="4397896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6CA251C-9FDF-4CAE-A3EF-941D0A7D3716}"/>
              </a:ext>
            </a:extLst>
          </p:cNvPr>
          <p:cNvSpPr/>
          <p:nvPr/>
        </p:nvSpPr>
        <p:spPr>
          <a:xfrm rot="2133162">
            <a:off x="4252041" y="4419462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内容占位符 4">
            <a:extLst>
              <a:ext uri="{FF2B5EF4-FFF2-40B4-BE49-F238E27FC236}">
                <a16:creationId xmlns:a16="http://schemas.microsoft.com/office/drawing/2014/main" id="{DCD8166B-0D38-4500-A0B2-A60E0C7EF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1" t="5594" r="17482" b="52385"/>
          <a:stretch/>
        </p:blipFill>
        <p:spPr>
          <a:xfrm flipH="1">
            <a:off x="5466639" y="4728815"/>
            <a:ext cx="493380" cy="5546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" name="内容占位符 4">
            <a:extLst>
              <a:ext uri="{FF2B5EF4-FFF2-40B4-BE49-F238E27FC236}">
                <a16:creationId xmlns:a16="http://schemas.microsoft.com/office/drawing/2014/main" id="{D1A0F301-5DA7-4A4F-9964-B95222C98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3094" r="56818" b="54885"/>
          <a:stretch/>
        </p:blipFill>
        <p:spPr>
          <a:xfrm>
            <a:off x="4973259" y="4728814"/>
            <a:ext cx="493380" cy="554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5" name="箭头: 下 74">
            <a:extLst>
              <a:ext uri="{FF2B5EF4-FFF2-40B4-BE49-F238E27FC236}">
                <a16:creationId xmlns:a16="http://schemas.microsoft.com/office/drawing/2014/main" id="{4DFDB8E0-644C-4D4C-97AC-BCF5293788F7}"/>
              </a:ext>
            </a:extLst>
          </p:cNvPr>
          <p:cNvSpPr/>
          <p:nvPr/>
        </p:nvSpPr>
        <p:spPr>
          <a:xfrm rot="2133162">
            <a:off x="5633515" y="4419462"/>
            <a:ext cx="116220" cy="2293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99767125-D25A-4B63-9FDF-8F48F7922884}"/>
              </a:ext>
            </a:extLst>
          </p:cNvPr>
          <p:cNvSpPr/>
          <p:nvPr/>
        </p:nvSpPr>
        <p:spPr>
          <a:xfrm rot="19101489">
            <a:off x="6578039" y="4422237"/>
            <a:ext cx="116220" cy="2293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5338A916-37F7-46E2-866B-A19C4A148987}"/>
              </a:ext>
            </a:extLst>
          </p:cNvPr>
          <p:cNvSpPr/>
          <p:nvPr/>
        </p:nvSpPr>
        <p:spPr>
          <a:xfrm>
            <a:off x="11699703" y="1106305"/>
            <a:ext cx="116220" cy="2293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FFE37E8B-E0F5-49FA-BD13-71EF23F76551}"/>
              </a:ext>
            </a:extLst>
          </p:cNvPr>
          <p:cNvSpPr/>
          <p:nvPr/>
        </p:nvSpPr>
        <p:spPr>
          <a:xfrm>
            <a:off x="11699703" y="1960084"/>
            <a:ext cx="116220" cy="2293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DBE15AC6-9509-4C49-AFA8-86C726A61BA2}"/>
              </a:ext>
            </a:extLst>
          </p:cNvPr>
          <p:cNvSpPr/>
          <p:nvPr/>
        </p:nvSpPr>
        <p:spPr>
          <a:xfrm>
            <a:off x="11699703" y="2774764"/>
            <a:ext cx="116220" cy="2293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7C7646A5-F556-4C67-8472-9D388BB32AB8}"/>
              </a:ext>
            </a:extLst>
          </p:cNvPr>
          <p:cNvSpPr/>
          <p:nvPr/>
        </p:nvSpPr>
        <p:spPr>
          <a:xfrm>
            <a:off x="11700469" y="3607093"/>
            <a:ext cx="116220" cy="2293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086A3684-F135-485E-AF2D-CB9C18D298A4}"/>
              </a:ext>
            </a:extLst>
          </p:cNvPr>
          <p:cNvSpPr/>
          <p:nvPr/>
        </p:nvSpPr>
        <p:spPr>
          <a:xfrm>
            <a:off x="11700469" y="4460872"/>
            <a:ext cx="116220" cy="2293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FDF1305E-F803-424B-A64F-9B91D101E716}"/>
              </a:ext>
            </a:extLst>
          </p:cNvPr>
          <p:cNvSpPr/>
          <p:nvPr/>
        </p:nvSpPr>
        <p:spPr>
          <a:xfrm>
            <a:off x="11700469" y="5275552"/>
            <a:ext cx="116220" cy="2293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8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E21BCE-A7E3-4208-802A-E9DEA310AC1B}"/>
              </a:ext>
            </a:extLst>
          </p:cNvPr>
          <p:cNvSpPr/>
          <p:nvPr/>
        </p:nvSpPr>
        <p:spPr>
          <a:xfrm>
            <a:off x="5533545" y="565744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fib(5)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20EC823-7F09-423B-8C1B-4228EAE3AC08}"/>
              </a:ext>
            </a:extLst>
          </p:cNvPr>
          <p:cNvSpPr/>
          <p:nvPr/>
        </p:nvSpPr>
        <p:spPr>
          <a:xfrm>
            <a:off x="4427058" y="1235651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fib(4)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D3B181-5D68-4CC3-BCF3-B2D5BD98574E}"/>
              </a:ext>
            </a:extLst>
          </p:cNvPr>
          <p:cNvSpPr/>
          <p:nvPr/>
        </p:nvSpPr>
        <p:spPr>
          <a:xfrm>
            <a:off x="7121135" y="124441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fib(3)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0B8DB1-C505-4388-A65D-97D98819646C}"/>
              </a:ext>
            </a:extLst>
          </p:cNvPr>
          <p:cNvSpPr/>
          <p:nvPr/>
        </p:nvSpPr>
        <p:spPr>
          <a:xfrm>
            <a:off x="3181486" y="2144567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fib(3)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ED3E84-510B-4A62-A70C-8E98B22F2665}"/>
              </a:ext>
            </a:extLst>
          </p:cNvPr>
          <p:cNvSpPr/>
          <p:nvPr/>
        </p:nvSpPr>
        <p:spPr>
          <a:xfrm>
            <a:off x="5260097" y="2118254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98B1AC-05F8-4A51-8569-5B8EB35824F2}"/>
              </a:ext>
            </a:extLst>
          </p:cNvPr>
          <p:cNvSpPr/>
          <p:nvPr/>
        </p:nvSpPr>
        <p:spPr>
          <a:xfrm>
            <a:off x="7202269" y="2133601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7F51E0-9136-4DB7-9BAD-A9A8974A9207}"/>
              </a:ext>
            </a:extLst>
          </p:cNvPr>
          <p:cNvSpPr/>
          <p:nvPr/>
        </p:nvSpPr>
        <p:spPr>
          <a:xfrm>
            <a:off x="9099049" y="2133601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34E146-F211-424E-B991-6453ADE82051}"/>
              </a:ext>
            </a:extLst>
          </p:cNvPr>
          <p:cNvSpPr/>
          <p:nvPr/>
        </p:nvSpPr>
        <p:spPr>
          <a:xfrm>
            <a:off x="7959012" y="300085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FDFC6C7-F058-41B1-A8ED-E1407F3C28E8}"/>
              </a:ext>
            </a:extLst>
          </p:cNvPr>
          <p:cNvSpPr/>
          <p:nvPr/>
        </p:nvSpPr>
        <p:spPr>
          <a:xfrm>
            <a:off x="9323816" y="300085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fib(0)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2D3CCE-C04B-46EB-9E6A-60CE5C05BAED}"/>
              </a:ext>
            </a:extLst>
          </p:cNvPr>
          <p:cNvSpPr/>
          <p:nvPr/>
        </p:nvSpPr>
        <p:spPr>
          <a:xfrm>
            <a:off x="2499800" y="300085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6AD20B8-B0FE-47E3-8415-4069108B9BEE}"/>
              </a:ext>
            </a:extLst>
          </p:cNvPr>
          <p:cNvSpPr/>
          <p:nvPr/>
        </p:nvSpPr>
        <p:spPr>
          <a:xfrm>
            <a:off x="3864603" y="300085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9AA787-A80F-42B0-9337-49344A865E02}"/>
              </a:ext>
            </a:extLst>
          </p:cNvPr>
          <p:cNvSpPr/>
          <p:nvPr/>
        </p:nvSpPr>
        <p:spPr>
          <a:xfrm>
            <a:off x="2540365" y="3800690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94073AF-FBEB-468F-8D1C-CDFC5FA2A1D0}"/>
              </a:ext>
            </a:extLst>
          </p:cNvPr>
          <p:cNvSpPr/>
          <p:nvPr/>
        </p:nvSpPr>
        <p:spPr>
          <a:xfrm>
            <a:off x="3874690" y="3828649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fib(0)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98EB6E7-B7BC-401F-B77B-CC2EB2C4F201}"/>
              </a:ext>
            </a:extLst>
          </p:cNvPr>
          <p:cNvSpPr/>
          <p:nvPr/>
        </p:nvSpPr>
        <p:spPr>
          <a:xfrm>
            <a:off x="5229406" y="300085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D1D6556-6600-4D45-BE87-4BD41C46235B}"/>
              </a:ext>
            </a:extLst>
          </p:cNvPr>
          <p:cNvSpPr/>
          <p:nvPr/>
        </p:nvSpPr>
        <p:spPr>
          <a:xfrm>
            <a:off x="6594209" y="3000858"/>
            <a:ext cx="1124910" cy="35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fib(0)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4E509E-8993-4BCD-BC10-F517F011B5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989513" y="920978"/>
            <a:ext cx="1106487" cy="314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66E8C4-CB2D-471F-A6CA-CF1769D98FB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6000" y="920978"/>
            <a:ext cx="1587590" cy="323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110757-2B12-44E6-94BC-1C41AC4FFEC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683590" y="1599652"/>
            <a:ext cx="1977914" cy="533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21DB86-3EA7-4353-8B2B-160E7E0E093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683590" y="1599652"/>
            <a:ext cx="81134" cy="533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756692-F652-417D-92F2-F4341AAE2AA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764724" y="2488835"/>
            <a:ext cx="756743" cy="512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A068335-5012-40FD-BEC4-04240CB19CB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764724" y="2488835"/>
            <a:ext cx="2121547" cy="512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88DC4F-EDF4-4014-B8FA-30D3292D2BE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743941" y="1590885"/>
            <a:ext cx="1245572" cy="55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2BC90D-CF69-4630-AAA2-C770B9AC84E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989513" y="1590885"/>
            <a:ext cx="833039" cy="527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9434AC-E211-4E92-9E4C-511EB73AFF1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062255" y="2499801"/>
            <a:ext cx="681686" cy="501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0AD04D9-ED94-4100-8A46-79E43AA7D36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3743941" y="2499801"/>
            <a:ext cx="683117" cy="501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E6A3B8B-4D9D-4781-86E3-C8CE461A85D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062255" y="3356092"/>
            <a:ext cx="40565" cy="444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1478F7-2D96-4304-8CB5-652A42D74C8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062255" y="3356092"/>
            <a:ext cx="1374890" cy="4725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F4B4C56-C0C1-4DC1-9B5B-D2915A76C67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791861" y="2473488"/>
            <a:ext cx="30691" cy="527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340A40B-9324-49FF-A88C-05DA4B901D7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822552" y="2473488"/>
            <a:ext cx="1334112" cy="527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116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xxx</dc:creator>
  <cp:lastModifiedBy>xxx</cp:lastModifiedBy>
  <cp:revision>5</cp:revision>
  <dcterms:created xsi:type="dcterms:W3CDTF">2018-08-27T08:28:50Z</dcterms:created>
  <dcterms:modified xsi:type="dcterms:W3CDTF">2018-08-27T09:03:49Z</dcterms:modified>
</cp:coreProperties>
</file>