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2" r:id="rId3"/>
    <p:sldId id="259" r:id="rId4"/>
    <p:sldId id="258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1243" autoAdjust="0"/>
  </p:normalViewPr>
  <p:slideViewPr>
    <p:cSldViewPr snapToGrid="0">
      <p:cViewPr varScale="1">
        <p:scale>
          <a:sx n="80" d="100"/>
          <a:sy n="80" d="100"/>
        </p:scale>
        <p:origin x="2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03BC8-C2BA-4E9A-B9F4-887B6E5B92D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E7F1-FEA4-401F-B004-34096BB0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change legend to include ranges (0, 0-1, 1-2,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Doesn’t show much attendance from rural counties; wouldn’t be effective at convincing legislators from those counties to fund ASC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E7F1-FEA4-401F-B004-34096BB05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change legend to include ranges (0, 0-1, 1-2,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E7F1-FEA4-401F-B004-34096BB05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Obtained county population from online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E7F1-FEA4-401F-B004-34096BB05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online map w/ tool tips pulled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E7F1-FEA4-401F-B004-34096BB05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81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3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BE750C-8E8E-4A50-8ACD-82D52E9E7F1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F02267-9670-48DB-ACDD-4C3B39FF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CB46-11D9-4F70-8327-7BB6E6C1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Adventure Science Center Project Update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6497E-05E2-47F4-94E6-491A95653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7/11/22</a:t>
            </a:r>
          </a:p>
          <a:p>
            <a:r>
              <a:rPr lang="en-US" dirty="0"/>
              <a:t>Lana </a:t>
            </a:r>
            <a:r>
              <a:rPr lang="en-US" dirty="0" err="1"/>
              <a:t>cartailler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7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B6127E-12B0-4A10-8CAA-4E15AE93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01DA6-6163-4BFC-A7F4-D741B608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several drafts of choropleth maps using county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population counts in one of the maps</a:t>
            </a:r>
          </a:p>
        </p:txBody>
      </p:sp>
    </p:spTree>
    <p:extLst>
      <p:ext uri="{BB962C8B-B14F-4D97-AF65-F5344CB8AC3E}">
        <p14:creationId xmlns:p14="http://schemas.microsoft.com/office/powerpoint/2010/main" val="349909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CD32-381C-413D-98CF-676ECF78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829171" cy="1600200"/>
          </a:xfrm>
        </p:spPr>
        <p:txBody>
          <a:bodyPr/>
          <a:lstStyle/>
          <a:p>
            <a:r>
              <a:rPr lang="en-US" dirty="0"/>
              <a:t>Attendance visualization #1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9E2F96-28E0-4362-8061-6F93C36AD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68" y="1256747"/>
            <a:ext cx="8012374" cy="44625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20101-638F-4A17-B808-00ABAD09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829171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shows Adventure Science Center attendance numbers initially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show much attendance from counties other than Davidson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adjust color scale if using the attendance numbers is preferred (make darker hues)</a:t>
            </a:r>
          </a:p>
        </p:txBody>
      </p:sp>
    </p:spTree>
    <p:extLst>
      <p:ext uri="{BB962C8B-B14F-4D97-AF65-F5344CB8AC3E}">
        <p14:creationId xmlns:p14="http://schemas.microsoft.com/office/powerpoint/2010/main" val="22153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CD32-381C-413D-98CF-676ECF78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829171" cy="1600200"/>
          </a:xfrm>
        </p:spPr>
        <p:txBody>
          <a:bodyPr/>
          <a:lstStyle/>
          <a:p>
            <a:r>
              <a:rPr lang="en-US" dirty="0"/>
              <a:t>Attendance visualization #2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953F99-DD5D-492B-B449-786FF9F3D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34" y="1171408"/>
            <a:ext cx="7982046" cy="44456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20101-638F-4A17-B808-00ABAD09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829171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shows Adventure Science Center visitors from each county as a percent of the total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Rounded up percent values to nearest whole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rounding up, most counties are now colored, and Davidson no longer appears to be the dominant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0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CD32-381C-413D-98CF-676ECF78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829171" cy="1600200"/>
          </a:xfrm>
        </p:spPr>
        <p:txBody>
          <a:bodyPr/>
          <a:lstStyle/>
          <a:p>
            <a:r>
              <a:rPr lang="en-US" dirty="0"/>
              <a:t>Attendance visualization #3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B526CF-E8CF-4008-AFA6-4C8C4148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14" y="1257301"/>
            <a:ext cx="7970591" cy="44392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20101-638F-4A17-B808-00ABAD09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829171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shows Adventure Science Center visitors from each county as a percent of that county’s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effectively normalizes the attendance such that it can be compared across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rounded up percent values to nearest whole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that distance might be a factor in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4C7-453E-46B9-8927-7C3BFA09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A714-2272-464C-9A8F-64636EEE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3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F638-B82D-4446-B486-D749D382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8981-645E-475B-A736-95EAD408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 it okay for the data to be publicly available online?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colors are preferred? (A single-color gradient with white might be best according to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#2 and #3 are preferred, would you prefer to keep the rounded whole numbers in the legend or have a range (e.g. 1.0 &lt; x &lt; 2.0 instead of 2.0)?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will the final data set be available?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date will final print-friendly plot be needed?</a:t>
            </a:r>
          </a:p>
        </p:txBody>
      </p:sp>
    </p:spTree>
    <p:extLst>
      <p:ext uri="{BB962C8B-B14F-4D97-AF65-F5344CB8AC3E}">
        <p14:creationId xmlns:p14="http://schemas.microsoft.com/office/powerpoint/2010/main" val="3330999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</TotalTime>
  <Words>340</Words>
  <Application>Microsoft Office PowerPoint</Application>
  <PresentationFormat>Widescreen</PresentationFormat>
  <Paragraphs>35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Adventure Science Center Project Update #1</vt:lpstr>
      <vt:lpstr>Completed Goals</vt:lpstr>
      <vt:lpstr>Attendance visualization #1</vt:lpstr>
      <vt:lpstr>Attendance visualization #2</vt:lpstr>
      <vt:lpstr>Attendance visualization #3</vt:lpstr>
      <vt:lpstr>Online Version</vt:lpstr>
      <vt:lpstr>Next Steps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</dc:creator>
  <cp:lastModifiedBy>lana</cp:lastModifiedBy>
  <cp:revision>8</cp:revision>
  <dcterms:created xsi:type="dcterms:W3CDTF">2022-07-02T20:59:31Z</dcterms:created>
  <dcterms:modified xsi:type="dcterms:W3CDTF">2022-07-11T17:10:18Z</dcterms:modified>
</cp:coreProperties>
</file>