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6151-DF88-4F28-9FD3-DBD1C238B2DA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D97E-CF80-42FC-89F8-A3144D95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7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6151-DF88-4F28-9FD3-DBD1C238B2DA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D97E-CF80-42FC-89F8-A3144D95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6151-DF88-4F28-9FD3-DBD1C238B2DA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D97E-CF80-42FC-89F8-A3144D95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7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6151-DF88-4F28-9FD3-DBD1C238B2DA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D97E-CF80-42FC-89F8-A3144D95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8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6151-DF88-4F28-9FD3-DBD1C238B2DA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D97E-CF80-42FC-89F8-A3144D95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8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6151-DF88-4F28-9FD3-DBD1C238B2DA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D97E-CF80-42FC-89F8-A3144D95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79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6151-DF88-4F28-9FD3-DBD1C238B2DA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D97E-CF80-42FC-89F8-A3144D95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1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6151-DF88-4F28-9FD3-DBD1C238B2DA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D97E-CF80-42FC-89F8-A3144D95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3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6151-DF88-4F28-9FD3-DBD1C238B2DA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D97E-CF80-42FC-89F8-A3144D95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5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6151-DF88-4F28-9FD3-DBD1C238B2DA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D97E-CF80-42FC-89F8-A3144D95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6151-DF88-4F28-9FD3-DBD1C238B2DA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D97E-CF80-42FC-89F8-A3144D95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5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56151-DF88-4F28-9FD3-DBD1C238B2DA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D97E-CF80-42FC-89F8-A3144D95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3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B116E-C590-44E5-9C6B-F1452339C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4400" dirty="0" err="1"/>
              <a:t>JavaComposer</a:t>
            </a:r>
            <a:br>
              <a:rPr lang="en-US" altLang="zh-CN" sz="4400" dirty="0"/>
            </a:br>
            <a:r>
              <a:rPr lang="zh-CN" altLang="en-US" sz="4400" dirty="0"/>
              <a:t>基于马尔可夫链的音乐生成器</a:t>
            </a:r>
            <a:br>
              <a:rPr lang="en-US" altLang="zh-CN" sz="4400" dirty="0"/>
            </a:br>
            <a:r>
              <a:rPr lang="zh-CN" altLang="en-US" sz="4400" dirty="0"/>
              <a:t>开题报告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8C6912-8EEE-4242-8FB2-731BB6180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zh-CN" altLang="en-US" dirty="0"/>
              <a:t>黄宇龙</a:t>
            </a:r>
            <a:r>
              <a:rPr lang="en-US" altLang="zh-CN" dirty="0"/>
              <a:t>	</a:t>
            </a:r>
            <a:r>
              <a:rPr lang="zh-CN" altLang="en-US" dirty="0"/>
              <a:t>冉德龙</a:t>
            </a:r>
            <a:endParaRPr lang="en-US" altLang="zh-CN" dirty="0"/>
          </a:p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99474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B5D7E-8FD4-4000-8092-D9351DBA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C8DC1-1F6E-4836-89E8-EA6CF96ED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程序处理给定的多个音乐样本，从中总结规律，生成一段新的音乐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处理：以小节为粒度切分</a:t>
            </a:r>
            <a:endParaRPr lang="en-US" altLang="zh-CN" dirty="0"/>
          </a:p>
          <a:p>
            <a:r>
              <a:rPr lang="zh-CN" altLang="en-US" dirty="0"/>
              <a:t>音乐样本：全部为</a:t>
            </a:r>
            <a:r>
              <a:rPr lang="en-US" altLang="zh-CN" dirty="0"/>
              <a:t>midi</a:t>
            </a:r>
            <a:r>
              <a:rPr lang="zh-CN" altLang="en-US" dirty="0"/>
              <a:t>格式</a:t>
            </a:r>
            <a:endParaRPr lang="en-US" altLang="zh-CN" dirty="0"/>
          </a:p>
          <a:p>
            <a:r>
              <a:rPr lang="zh-CN" altLang="en-US" dirty="0"/>
              <a:t>总结规律：马尔可夫链</a:t>
            </a:r>
            <a:endParaRPr lang="en-US" altLang="zh-CN" dirty="0"/>
          </a:p>
          <a:p>
            <a:r>
              <a:rPr lang="zh-CN" altLang="en-US" dirty="0"/>
              <a:t>生成：随机游走</a:t>
            </a:r>
            <a:endParaRPr lang="en-US" altLang="zh-CN" dirty="0"/>
          </a:p>
          <a:p>
            <a:r>
              <a:rPr lang="zh-CN" altLang="en-US" dirty="0"/>
              <a:t>新的音乐：</a:t>
            </a:r>
            <a:r>
              <a:rPr lang="en-US" altLang="zh-CN" dirty="0"/>
              <a:t>midi</a:t>
            </a:r>
            <a:r>
              <a:rPr lang="zh-CN" altLang="en-US" dirty="0"/>
              <a:t>格式输出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77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D7857-34E7-4B0A-88AC-FCF1CB39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44DE5-43AD-41A0-B8F2-C8C7F6B1D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此处有流程图（就是</a:t>
            </a:r>
            <a:r>
              <a:rPr lang="en-US" altLang="zh-CN" dirty="0" err="1"/>
              <a:t>qq</a:t>
            </a:r>
            <a:r>
              <a:rPr lang="zh-CN" altLang="en-US" dirty="0"/>
              <a:t>那张），正在</a:t>
            </a:r>
            <a:r>
              <a:rPr lang="en-US" altLang="zh-CN" dirty="0" err="1"/>
              <a:t>visio</a:t>
            </a:r>
            <a:r>
              <a:rPr lang="zh-CN" altLang="en-US" dirty="0"/>
              <a:t>制图</a:t>
            </a:r>
            <a:r>
              <a:rPr lang="en-US" altLang="zh-CN" dirty="0"/>
              <a:t>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80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51E2F-3E75-42F3-93D9-415BDDFC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预估工作量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F563A-EDB5-4DA0-922B-57C7F6F6E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en-US" dirty="0"/>
              <a:t>解析器</a:t>
            </a:r>
            <a:r>
              <a:rPr lang="en-US" altLang="zh-CN" dirty="0"/>
              <a:t>	300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zh-CN" altLang="en-US" dirty="0"/>
              <a:t>马尔可夫链</a:t>
            </a:r>
            <a:r>
              <a:rPr lang="en-US" altLang="zh-CN" dirty="0"/>
              <a:t>	150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en-US" altLang="zh-CN" dirty="0"/>
              <a:t>MIDI</a:t>
            </a:r>
            <a:r>
              <a:rPr lang="zh-CN" altLang="en-US" dirty="0"/>
              <a:t>生成器</a:t>
            </a:r>
            <a:r>
              <a:rPr lang="en-US" altLang="zh-CN" dirty="0"/>
              <a:t>	300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zh-CN" altLang="en-US" dirty="0"/>
              <a:t>交互、提示</a:t>
            </a:r>
            <a:r>
              <a:rPr lang="en-US" altLang="zh-CN" dirty="0"/>
              <a:t>	50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zh-CN" altLang="en-US" dirty="0"/>
              <a:t>流程、游走控制</a:t>
            </a:r>
            <a:r>
              <a:rPr lang="en-US" altLang="zh-CN" dirty="0"/>
              <a:t>	100</a:t>
            </a:r>
            <a:r>
              <a:rPr lang="zh-CN" altLang="en-US" dirty="0"/>
              <a:t>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111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3B6C1-B158-4292-B2D2-C76DFEE0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2FCF6-ECAD-46A0-A147-E273F95C4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机器作曲</a:t>
            </a:r>
            <a:endParaRPr lang="en-US" altLang="zh-CN" dirty="0"/>
          </a:p>
          <a:p>
            <a:r>
              <a:rPr lang="zh-CN" altLang="en-US" dirty="0"/>
              <a:t>曲风分析</a:t>
            </a:r>
            <a:endParaRPr lang="en-US" altLang="zh-CN" dirty="0"/>
          </a:p>
          <a:p>
            <a:r>
              <a:rPr lang="zh-CN" altLang="en-US" dirty="0"/>
              <a:t>文本生成</a:t>
            </a:r>
          </a:p>
        </p:txBody>
      </p:sp>
    </p:spTree>
    <p:extLst>
      <p:ext uri="{BB962C8B-B14F-4D97-AF65-F5344CB8AC3E}">
        <p14:creationId xmlns:p14="http://schemas.microsoft.com/office/powerpoint/2010/main" val="359296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82</Words>
  <Application>Microsoft Office PowerPoint</Application>
  <PresentationFormat>全屏显示(4:3)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JavaComposer 基于马尔可夫链的音乐生成器 开题报告</vt:lpstr>
      <vt:lpstr>项目设计</vt:lpstr>
      <vt:lpstr>主要模块</vt:lpstr>
      <vt:lpstr>预估工作量</vt:lpstr>
      <vt:lpstr>应用意义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基于马尔可夫链的音乐生成器</dc:title>
  <dc:creator>Eggry Ran</dc:creator>
  <cp:lastModifiedBy>Eggry Ran</cp:lastModifiedBy>
  <cp:revision>22</cp:revision>
  <dcterms:created xsi:type="dcterms:W3CDTF">2019-01-03T12:46:13Z</dcterms:created>
  <dcterms:modified xsi:type="dcterms:W3CDTF">2019-01-03T14:27:24Z</dcterms:modified>
</cp:coreProperties>
</file>