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Composer 基于马尔可夫链的音乐生成器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598400" cy="2705100"/>
          </a:xfrm>
          <a:prstGeom prst="rect">
            <a:avLst/>
          </a:prstGeom>
        </p:spPr>
        <p:txBody>
          <a:bodyPr/>
          <a:lstStyle/>
          <a:p>
            <a:pPr defTabSz="251206">
              <a:defRPr sz="7310"/>
            </a:pPr>
            <a:r>
              <a:rPr dirty="0" err="1"/>
              <a:t>JavaComposer</a:t>
            </a:r>
            <a:br>
              <a:rPr dirty="0"/>
            </a:br>
            <a:r>
              <a:rPr dirty="0" err="1"/>
              <a:t>基于马尔可夫链的音乐生成器</a:t>
            </a:r>
            <a:endParaRPr dirty="0"/>
          </a:p>
        </p:txBody>
      </p:sp>
      <p:sp>
        <p:nvSpPr>
          <p:cNvPr id="167" name="冉德龙&amp;黄宇龙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冉德龙&amp;黄宇龙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70" name="项目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项目设计</a:t>
            </a:r>
          </a:p>
        </p:txBody>
      </p:sp>
      <p:sp>
        <p:nvSpPr>
          <p:cNvPr id="171" name="程序处理给定的多个音乐样本，从中总结规律，生成一段新的音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程序处理给定的多个音乐样本，从中总结规律，生成一段新的音乐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处理：以小节为粒度切分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音乐样本：全部为midi格式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总结规律：马尔可夫链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生成：随机游走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新的音乐：midi格式输出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数据处理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数据处理流程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1327149"/>
            <a:ext cx="9494317" cy="430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类关系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类关系图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787399"/>
            <a:ext cx="10407404" cy="4666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0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1" name="midi是以时间记录的文件，即在某时刻某个按键以某个力度被按下，或者某时刻切换到了什么乐器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midi是以时间记录的文件，即在某时刻某个按键以某个力度被按下，或者某时刻切换到了什么乐器。</a:t>
            </a:r>
          </a:p>
          <a:p>
            <a:r>
              <a:t>文件分为头块和音轨块两部分，头块包含了最基本的信息，如文件格式、1/4音符的长度等。音轨块包含了一个音轨的音乐信息。</a:t>
            </a:r>
          </a:p>
          <a:p>
            <a:r>
              <a:t>处理时我们只记录每个音后面跟了哪个音，每个小节后面跟了哪个小节即可，忽略其他信息。</a:t>
            </a:r>
          </a:p>
          <a:p>
            <a:r>
              <a:t>对于跨了多个小节的音，用标记记录一下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4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5" name="生成时为了简化问题，使用默认的钢琴音色输出，由于读入的音乐每个1/4音符演奏时间不同，输出格式采用常用的几种速率的最小公倍数，即每个1/4音符时长1920tick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生成时为了简化问题，使用默认的钢琴音色输出，由于读入的音乐每个1/4音符演奏时间不同，输出格式采用常用的几种速率的最小公倍数，即每个1/4音符时长</a:t>
            </a:r>
            <a:r>
              <a:rPr lang="en-US" altLang="zh-CN" dirty="0"/>
              <a:t>960</a:t>
            </a:r>
            <a:r>
              <a:rPr dirty="0"/>
              <a:t>tick。</a:t>
            </a:r>
          </a:p>
          <a:p>
            <a:r>
              <a:rPr dirty="0" err="1"/>
              <a:t>其中delta-time一项需要用可变长度数来存储，我采用了先转化成二进制然后按照转化规则进行转化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1600"/>
              </a:spcBef>
              <a:defRPr sz="3480"/>
            </a:pPr>
            <a:endParaRPr/>
          </a:p>
        </p:txBody>
      </p:sp>
      <p:sp>
        <p:nvSpPr>
          <p:cNvPr id="189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92" name="应用意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应用意义</a:t>
            </a:r>
          </a:p>
        </p:txBody>
      </p:sp>
      <p:sp>
        <p:nvSpPr>
          <p:cNvPr id="193" name="机器作曲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机器作曲</a:t>
            </a:r>
            <a:endParaRPr dirty="0"/>
          </a:p>
          <a:p>
            <a:r>
              <a:rPr dirty="0" err="1"/>
              <a:t>曲风分析</a:t>
            </a:r>
            <a:endParaRPr dirty="0"/>
          </a:p>
          <a:p>
            <a:r>
              <a:rPr dirty="0" err="1"/>
              <a:t>文本生成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自定义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Avenir Next</vt:lpstr>
      <vt:lpstr>Avenir Next Medium</vt:lpstr>
      <vt:lpstr>Baskerville</vt:lpstr>
      <vt:lpstr>Helvetica Neue</vt:lpstr>
      <vt:lpstr>Helvetica</vt:lpstr>
      <vt:lpstr>New_Template7</vt:lpstr>
      <vt:lpstr>JavaComposer 基于马尔可夫链的音乐生成器</vt:lpstr>
      <vt:lpstr>项目设计</vt:lpstr>
      <vt:lpstr> 数据处理流程</vt:lpstr>
      <vt:lpstr> 类关系图</vt:lpstr>
      <vt:lpstr>midi格式的解析与生成</vt:lpstr>
      <vt:lpstr>midi格式的解析与生成</vt:lpstr>
      <vt:lpstr>PowerPoint 演示文稿</vt:lpstr>
      <vt:lpstr>应用意义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JavaComposer 基于马尔可夫链的音乐生成器</dc:title>
  <cp:lastModifiedBy>Eggry Ran</cp:lastModifiedBy>
  <cp:revision>3</cp:revision>
  <dcterms:modified xsi:type="dcterms:W3CDTF">2019-01-10T14:53:52Z</dcterms:modified>
</cp:coreProperties>
</file>