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线条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avaComposer 基于马尔可夫链的音乐生成器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487966" cy="249251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51206">
              <a:defRPr sz="7310"/>
            </a:pPr>
            <a:r>
              <a:rPr cap="none" dirty="0" err="1">
                <a:latin typeface="Consolas" panose="020B0609020204030204" pitchFamily="49" charset="0"/>
              </a:rPr>
              <a:t>JavaComposer</a:t>
            </a:r>
            <a:br>
              <a:rPr lang="en-US" altLang="zh-CN" cap="none" dirty="0"/>
            </a:br>
            <a:r>
              <a:rPr cap="none" dirty="0" err="1"/>
              <a:t>基于马尔可夫链的音乐生成器</a:t>
            </a:r>
            <a:endParaRPr cap="none" dirty="0"/>
          </a:p>
        </p:txBody>
      </p:sp>
      <p:sp>
        <p:nvSpPr>
          <p:cNvPr id="167" name="冉德龙&amp;黄宇龙"/>
          <p:cNvSpPr txBox="1">
            <a:spLocks noGrp="1"/>
          </p:cNvSpPr>
          <p:nvPr>
            <p:ph type="body" sz="quarter" idx="1"/>
          </p:nvPr>
        </p:nvSpPr>
        <p:spPr>
          <a:xfrm>
            <a:off x="406399" y="4280452"/>
            <a:ext cx="12143409" cy="179014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泰山学堂</a:t>
            </a:r>
            <a:r>
              <a:rPr lang="en-US" altLang="zh-CN" dirty="0"/>
              <a:t>2018</a:t>
            </a:r>
            <a:r>
              <a:rPr lang="zh-CN" altLang="en-US" dirty="0"/>
              <a:t>级计算机取向</a:t>
            </a:r>
            <a:endParaRPr lang="en-US" altLang="zh-CN" dirty="0"/>
          </a:p>
          <a:p>
            <a:r>
              <a:rPr dirty="0" err="1"/>
              <a:t>冉德龙</a:t>
            </a:r>
            <a:r>
              <a:rPr lang="en-US" altLang="zh-CN" dirty="0"/>
              <a:t>	201805130153</a:t>
            </a:r>
          </a:p>
          <a:p>
            <a:r>
              <a:rPr dirty="0" err="1"/>
              <a:t>黄宇龙</a:t>
            </a:r>
            <a:r>
              <a:rPr lang="en-US" altLang="zh-CN" dirty="0"/>
              <a:t>	201805130150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70" name="项目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项目设计</a:t>
            </a:r>
          </a:p>
        </p:txBody>
      </p:sp>
      <p:sp>
        <p:nvSpPr>
          <p:cNvPr id="171" name="程序处理给定的多个音乐样本，从中总结规律，生成一段新的音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程序</a:t>
            </a:r>
            <a:r>
              <a:rPr b="1" dirty="0" err="1"/>
              <a:t>处理</a:t>
            </a:r>
            <a:r>
              <a:rPr dirty="0" err="1"/>
              <a:t>给定的多个</a:t>
            </a:r>
            <a:r>
              <a:rPr b="1" dirty="0" err="1"/>
              <a:t>音乐样本</a:t>
            </a:r>
            <a:r>
              <a:rPr dirty="0" err="1"/>
              <a:t>，从中</a:t>
            </a:r>
            <a:r>
              <a:rPr b="1" dirty="0" err="1"/>
              <a:t>总结规律</a:t>
            </a:r>
            <a:r>
              <a:rPr dirty="0" err="1"/>
              <a:t>，生成一段</a:t>
            </a:r>
            <a:r>
              <a:rPr b="1" dirty="0" err="1"/>
              <a:t>新的音乐</a:t>
            </a:r>
            <a:endParaRPr b="1"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处理：以小节为粒度切分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音乐样本：全部为midi格式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总结规律：马尔可夫链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生成：随机游走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新的音乐：midi格式输出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数据处理流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  <a:endParaRPr/>
          </a:p>
          <a:p>
            <a:pPr>
              <a:spcBef>
                <a:spcPts val="2800"/>
              </a:spcBef>
              <a:defRPr sz="6000"/>
            </a:pPr>
            <a:r>
              <a:t>数据处理流程</a:t>
            </a:r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87749"/>
            <a:ext cx="12334277" cy="5591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类关系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  <a:endParaRPr/>
          </a:p>
          <a:p>
            <a:pPr>
              <a:spcBef>
                <a:spcPts val="2800"/>
              </a:spcBef>
              <a:defRPr sz="6000"/>
            </a:pPr>
            <a:r>
              <a:t>类关系图</a:t>
            </a: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996" y="284937"/>
            <a:ext cx="12060030" cy="540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0" name="midi格式的解析与生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midi格式的解析与生成</a:t>
            </a:r>
          </a:p>
        </p:txBody>
      </p:sp>
      <p:sp>
        <p:nvSpPr>
          <p:cNvPr id="181" name="midi是以时间记录的文件，即在某时刻某个按键以某个力度被按下，或者某时刻切换到了什么乐器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midi是以时间记录的文件，即在某时刻某个按键以某个力度被按下，或者某时刻切换到了什么乐器。</a:t>
            </a:r>
          </a:p>
          <a:p>
            <a:r>
              <a:t>文件分为头块和音轨块两部分，头块包含了最基本的信息，如文件格式、1/4音符的长度等。音轨块包含了一个音轨的音乐信息。</a:t>
            </a:r>
          </a:p>
          <a:p>
            <a:r>
              <a:t>处理时我们只记录每个音后面跟了哪个音，每个小节后面跟了哪个小节即可，忽略其他信息。</a:t>
            </a:r>
          </a:p>
          <a:p>
            <a:r>
              <a:t>对于跨了多个小节的音，用标记记录一下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4" name="midi格式的解析与生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midi格式的解析与生成</a:t>
            </a:r>
          </a:p>
        </p:txBody>
      </p:sp>
      <p:sp>
        <p:nvSpPr>
          <p:cNvPr id="185" name="生成时为了简化问题，使用默认的钢琴音色输出，由于读入的音乐每个1/4音符演奏时间不同，输出格式采用常用的几种速率的最小公倍数，即每个1/4音符时长1920tick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生成时为了简化问题，使用默认的钢琴音色输出，由于读入的音乐每个1/4音符演奏时间不同，输出格式采用常用的几种速率的最小公倍数，即每个1/4音符时长</a:t>
            </a:r>
            <a:r>
              <a:rPr lang="en-US" altLang="zh-CN" dirty="0"/>
              <a:t>960</a:t>
            </a:r>
            <a:r>
              <a:rPr dirty="0"/>
              <a:t>tick。</a:t>
            </a:r>
          </a:p>
          <a:p>
            <a:r>
              <a:rPr dirty="0" err="1"/>
              <a:t>其中delta-time一项需要用可变长度数来存储，我采用了先转化成二进制然后按照转化规则进行转化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8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1600"/>
              </a:spcBef>
              <a:defRPr sz="3480"/>
            </a:pPr>
            <a:r>
              <a:rPr lang="zh-CN" altLang="en-US" dirty="0"/>
              <a:t>音乐生成</a:t>
            </a:r>
            <a:endParaRPr dirty="0"/>
          </a:p>
        </p:txBody>
      </p:sp>
      <p:sp>
        <p:nvSpPr>
          <p:cNvPr id="189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接收音乐，构造马尔可夫链</a:t>
            </a:r>
            <a:endParaRPr lang="en-US" altLang="zh-CN" dirty="0"/>
          </a:p>
          <a:p>
            <a:pPr lvl="1"/>
            <a:r>
              <a:rPr lang="zh-CN" altLang="en-US" dirty="0"/>
              <a:t>小节</a:t>
            </a:r>
            <a:r>
              <a:rPr lang="en-US" altLang="zh-CN" dirty="0"/>
              <a:t>-&gt;</a:t>
            </a:r>
            <a:r>
              <a:rPr lang="zh-CN" altLang="en-US" dirty="0"/>
              <a:t>结点</a:t>
            </a:r>
            <a:endParaRPr lang="en-US" altLang="zh-CN" dirty="0"/>
          </a:p>
          <a:p>
            <a:pPr lvl="1"/>
            <a:r>
              <a:rPr lang="zh-CN" altLang="en-US" dirty="0"/>
              <a:t>后继关系</a:t>
            </a:r>
            <a:r>
              <a:rPr lang="en-US" altLang="zh-CN" dirty="0"/>
              <a:t>-&gt;</a:t>
            </a:r>
            <a:r>
              <a:rPr lang="zh-CN" altLang="en-US" dirty="0"/>
              <a:t>转移概率</a:t>
            </a:r>
            <a:endParaRPr lang="en-US" altLang="zh-CN" dirty="0"/>
          </a:p>
          <a:p>
            <a:r>
              <a:rPr lang="zh-CN" altLang="en-US" dirty="0"/>
              <a:t>生成</a:t>
            </a:r>
            <a:endParaRPr lang="en-US" altLang="zh-CN" dirty="0"/>
          </a:p>
          <a:p>
            <a:pPr lvl="1"/>
            <a:r>
              <a:rPr lang="zh-CN" altLang="en-US" dirty="0"/>
              <a:t>起始（原来的头</a:t>
            </a:r>
            <a:r>
              <a:rPr lang="en-US" altLang="zh-CN" dirty="0"/>
              <a:t>||</a:t>
            </a:r>
            <a:r>
              <a:rPr lang="zh-CN" altLang="en-US" dirty="0"/>
              <a:t>随机）</a:t>
            </a:r>
            <a:endParaRPr lang="en-US" altLang="zh-CN" dirty="0"/>
          </a:p>
          <a:p>
            <a:pPr lvl="1"/>
            <a:r>
              <a:rPr lang="zh-CN" altLang="en-US" dirty="0"/>
              <a:t>下一步（链上</a:t>
            </a:r>
            <a:r>
              <a:rPr lang="en-US" altLang="zh-CN" dirty="0"/>
              <a:t>||</a:t>
            </a:r>
            <a:r>
              <a:rPr lang="zh-CN" altLang="en-US" dirty="0"/>
              <a:t>随机</a:t>
            </a:r>
            <a:r>
              <a:rPr lang="en-US" altLang="zh-CN" dirty="0"/>
              <a:t>||</a:t>
            </a:r>
            <a:r>
              <a:rPr lang="zh-CN" altLang="en-US" dirty="0"/>
              <a:t>起始）</a:t>
            </a:r>
            <a:endParaRPr lang="en-US" altLang="zh-CN" dirty="0"/>
          </a:p>
          <a:p>
            <a:pPr lvl="1"/>
            <a:r>
              <a:rPr lang="zh-CN" altLang="en-US" dirty="0"/>
              <a:t>终止（空</a:t>
            </a:r>
            <a:r>
              <a:rPr lang="en-US" altLang="zh-CN" dirty="0"/>
              <a:t>||</a:t>
            </a:r>
            <a:r>
              <a:rPr lang="zh-CN" altLang="en-US" dirty="0"/>
              <a:t>超平均</a:t>
            </a:r>
            <a:r>
              <a:rPr lang="en-US" altLang="zh-CN" dirty="0"/>
              <a:t>||</a:t>
            </a:r>
            <a:r>
              <a:rPr lang="zh-CN" altLang="en-US" dirty="0"/>
              <a:t>遇见结尾</a:t>
            </a:r>
            <a:r>
              <a:rPr lang="en-US" altLang="zh-CN" dirty="0"/>
              <a:t>||</a:t>
            </a:r>
            <a:r>
              <a:rPr lang="zh-CN" altLang="en-US" dirty="0"/>
              <a:t>随机）</a:t>
            </a:r>
            <a:endParaRPr lang="en-US" altLang="zh-CN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92" name="应用意义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应用意义</a:t>
            </a:r>
          </a:p>
        </p:txBody>
      </p:sp>
      <p:sp>
        <p:nvSpPr>
          <p:cNvPr id="193" name="机器作曲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机器作曲</a:t>
            </a:r>
            <a:endParaRPr dirty="0"/>
          </a:p>
          <a:p>
            <a:r>
              <a:rPr dirty="0" err="1"/>
              <a:t>曲风分析</a:t>
            </a:r>
            <a:endParaRPr dirty="0"/>
          </a:p>
          <a:p>
            <a:r>
              <a:rPr dirty="0" err="1"/>
              <a:t>文本生成</a:t>
            </a:r>
            <a:endParaRPr lang="en-US" altLang="zh-CN" dirty="0"/>
          </a:p>
          <a:p>
            <a:r>
              <a:rPr lang="en-US" altLang="zh-CN"/>
              <a:t>Vocaloid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140</Words>
  <Application>Microsoft Office PowerPoint</Application>
  <PresentationFormat>自定义</PresentationFormat>
  <Paragraphs>41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Avenir Next</vt:lpstr>
      <vt:lpstr>Avenir Next Medium</vt:lpstr>
      <vt:lpstr>Baskerville</vt:lpstr>
      <vt:lpstr>Helvetica Neue</vt:lpstr>
      <vt:lpstr>Consolas</vt:lpstr>
      <vt:lpstr>Helvetica</vt:lpstr>
      <vt:lpstr>New_Template7</vt:lpstr>
      <vt:lpstr>JavaComposer 基于马尔可夫链的音乐生成器</vt:lpstr>
      <vt:lpstr>项目设计</vt:lpstr>
      <vt:lpstr> 数据处理流程</vt:lpstr>
      <vt:lpstr> 类关系图</vt:lpstr>
      <vt:lpstr>midi格式的解析与生成</vt:lpstr>
      <vt:lpstr>midi格式的解析与生成</vt:lpstr>
      <vt:lpstr>音乐生成</vt:lpstr>
      <vt:lpstr>应用意义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JavaComposer 基于马尔可夫链的音乐生成器</dc:title>
  <cp:lastModifiedBy>Eggry Ran</cp:lastModifiedBy>
  <cp:revision>18</cp:revision>
  <dcterms:modified xsi:type="dcterms:W3CDTF">2019-01-11T05:19:57Z</dcterms:modified>
</cp:coreProperties>
</file>