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6151-DF88-4F28-9FD3-DBD1C238B2DA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D97E-CF80-42FC-89F8-A3144D957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67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6151-DF88-4F28-9FD3-DBD1C238B2DA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D97E-CF80-42FC-89F8-A3144D957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8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6151-DF88-4F28-9FD3-DBD1C238B2DA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D97E-CF80-42FC-89F8-A3144D957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076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6151-DF88-4F28-9FD3-DBD1C238B2DA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D97E-CF80-42FC-89F8-A3144D957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183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6151-DF88-4F28-9FD3-DBD1C238B2DA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D97E-CF80-42FC-89F8-A3144D957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98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6151-DF88-4F28-9FD3-DBD1C238B2DA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D97E-CF80-42FC-89F8-A3144D957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79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6151-DF88-4F28-9FD3-DBD1C238B2DA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D97E-CF80-42FC-89F8-A3144D957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412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6151-DF88-4F28-9FD3-DBD1C238B2DA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D97E-CF80-42FC-89F8-A3144D957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430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6151-DF88-4F28-9FD3-DBD1C238B2DA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D97E-CF80-42FC-89F8-A3144D957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45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6151-DF88-4F28-9FD3-DBD1C238B2DA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D97E-CF80-42FC-89F8-A3144D957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6151-DF88-4F28-9FD3-DBD1C238B2DA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D97E-CF80-42FC-89F8-A3144D957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05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56151-DF88-4F28-9FD3-DBD1C238B2DA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3D97E-CF80-42FC-89F8-A3144D957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23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B116E-C590-44E5-9C6B-F1452339C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67666"/>
            <a:ext cx="7772400" cy="2542297"/>
          </a:xfrm>
        </p:spPr>
        <p:txBody>
          <a:bodyPr anchor="ctr">
            <a:normAutofit/>
          </a:bodyPr>
          <a:lstStyle/>
          <a:p>
            <a:r>
              <a:rPr lang="en-US" altLang="zh-CN" sz="4400" dirty="0" err="1">
                <a:latin typeface="Consolas" panose="020B0609020204030204" pitchFamily="49" charset="0"/>
              </a:rPr>
              <a:t>JavaComposer</a:t>
            </a:r>
            <a:br>
              <a:rPr lang="en-US" altLang="zh-CN" sz="4400" dirty="0"/>
            </a:br>
            <a:r>
              <a:rPr lang="zh-CN" altLang="en-US" sz="4400" dirty="0"/>
              <a:t>基于马尔可夫链的音乐生成器</a:t>
            </a:r>
            <a:br>
              <a:rPr lang="en-US" altLang="zh-CN" sz="4400" dirty="0"/>
            </a:br>
            <a:r>
              <a:rPr lang="zh-CN" altLang="en-US" sz="4400" dirty="0"/>
              <a:t>开题报告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8C6912-8EEE-4242-8FB2-731BB61803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zh-CN" altLang="en-US" dirty="0"/>
              <a:t>黄宇龙</a:t>
            </a:r>
            <a:r>
              <a:rPr lang="en-US" altLang="zh-CN" dirty="0"/>
              <a:t>	</a:t>
            </a:r>
            <a:r>
              <a:rPr lang="zh-CN" altLang="en-US" dirty="0"/>
              <a:t>冉德龙</a:t>
            </a:r>
            <a:endParaRPr lang="en-US" altLang="zh-CN" dirty="0"/>
          </a:p>
          <a:p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4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994748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B5D7E-8FD4-4000-8092-D9351DBA8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9C8DC1-1F6E-4836-89E8-EA6CF96ED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程序处理给定的多个音乐样本，从中总结规律，生成一段新的音乐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处理：以小节为粒度切分</a:t>
            </a:r>
            <a:endParaRPr lang="en-US" altLang="zh-CN" dirty="0"/>
          </a:p>
          <a:p>
            <a:r>
              <a:rPr lang="zh-CN" altLang="en-US" dirty="0"/>
              <a:t>音乐样本：全部为</a:t>
            </a:r>
            <a:r>
              <a:rPr lang="en-US" altLang="zh-CN" dirty="0"/>
              <a:t>midi</a:t>
            </a:r>
            <a:r>
              <a:rPr lang="zh-CN" altLang="en-US" dirty="0"/>
              <a:t>格式</a:t>
            </a:r>
            <a:endParaRPr lang="en-US" altLang="zh-CN" dirty="0"/>
          </a:p>
          <a:p>
            <a:r>
              <a:rPr lang="zh-CN" altLang="en-US" dirty="0"/>
              <a:t>总结规律：马尔可夫链</a:t>
            </a:r>
            <a:endParaRPr lang="en-US" altLang="zh-CN" dirty="0"/>
          </a:p>
          <a:p>
            <a:r>
              <a:rPr lang="zh-CN" altLang="en-US" dirty="0"/>
              <a:t>生成：随机游走</a:t>
            </a:r>
            <a:endParaRPr lang="en-US" altLang="zh-CN" dirty="0"/>
          </a:p>
          <a:p>
            <a:r>
              <a:rPr lang="zh-CN" altLang="en-US" dirty="0"/>
              <a:t>新的音乐：</a:t>
            </a:r>
            <a:r>
              <a:rPr lang="en-US" altLang="zh-CN" dirty="0"/>
              <a:t>midi</a:t>
            </a:r>
            <a:r>
              <a:rPr lang="zh-CN" altLang="en-US" dirty="0"/>
              <a:t>格式输出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2779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D7857-34E7-4B0A-88AC-FCF1CB392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数据处理流程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BD63C47-2340-4C66-9BCE-66D967C5F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98" y="2006355"/>
            <a:ext cx="8442204" cy="382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04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013E7-CFEB-48D9-9067-E0FCAAB5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类关系图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33121E8-F157-442E-9FA8-F185B6E4D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59" y="2115876"/>
            <a:ext cx="8621882" cy="386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2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51E2F-3E75-42F3-93D9-415BDDFC5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预估工作量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0F563A-EDB5-4DA0-922B-57C7F6F6E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MIDI</a:t>
            </a:r>
            <a:r>
              <a:rPr lang="zh-CN" altLang="en-US" dirty="0"/>
              <a:t>解析器</a:t>
            </a:r>
            <a:r>
              <a:rPr lang="en-US" altLang="zh-CN" dirty="0"/>
              <a:t>	300</a:t>
            </a:r>
            <a:r>
              <a:rPr lang="zh-CN" altLang="en-US" dirty="0"/>
              <a:t>行</a:t>
            </a:r>
            <a:endParaRPr lang="en-US" altLang="zh-CN" dirty="0"/>
          </a:p>
          <a:p>
            <a:r>
              <a:rPr lang="zh-CN" altLang="en-US" dirty="0"/>
              <a:t>马尔可夫链</a:t>
            </a:r>
            <a:r>
              <a:rPr lang="en-US" altLang="zh-CN" dirty="0"/>
              <a:t>	150</a:t>
            </a:r>
            <a:r>
              <a:rPr lang="zh-CN" altLang="en-US" dirty="0"/>
              <a:t>行</a:t>
            </a:r>
            <a:endParaRPr lang="en-US" altLang="zh-CN" dirty="0"/>
          </a:p>
          <a:p>
            <a:r>
              <a:rPr lang="en-US" altLang="zh-CN" dirty="0"/>
              <a:t>MIDI</a:t>
            </a:r>
            <a:r>
              <a:rPr lang="zh-CN" altLang="en-US" dirty="0"/>
              <a:t>生成器</a:t>
            </a:r>
            <a:r>
              <a:rPr lang="en-US" altLang="zh-CN" dirty="0"/>
              <a:t>	300</a:t>
            </a:r>
            <a:r>
              <a:rPr lang="zh-CN" altLang="en-US" dirty="0"/>
              <a:t>行</a:t>
            </a:r>
            <a:endParaRPr lang="en-US" altLang="zh-CN" dirty="0"/>
          </a:p>
          <a:p>
            <a:r>
              <a:rPr lang="zh-CN" altLang="en-US" dirty="0"/>
              <a:t>交互、提示</a:t>
            </a:r>
            <a:r>
              <a:rPr lang="en-US" altLang="zh-CN" dirty="0"/>
              <a:t>	50</a:t>
            </a:r>
            <a:r>
              <a:rPr lang="zh-CN" altLang="en-US" dirty="0"/>
              <a:t>行</a:t>
            </a:r>
            <a:endParaRPr lang="en-US" altLang="zh-CN" dirty="0"/>
          </a:p>
          <a:p>
            <a:r>
              <a:rPr lang="zh-CN" altLang="en-US" dirty="0"/>
              <a:t>流程、游走控制</a:t>
            </a:r>
            <a:r>
              <a:rPr lang="en-US" altLang="zh-CN" dirty="0"/>
              <a:t>	100</a:t>
            </a:r>
            <a:r>
              <a:rPr lang="zh-CN" altLang="en-US" dirty="0"/>
              <a:t>行</a:t>
            </a:r>
            <a:endParaRPr lang="en-US" altLang="zh-CN" dirty="0"/>
          </a:p>
          <a:p>
            <a:r>
              <a:rPr lang="zh-CN" altLang="en-US" dirty="0"/>
              <a:t>音符等数据结构</a:t>
            </a:r>
            <a:r>
              <a:rPr lang="en-US" altLang="zh-CN" dirty="0"/>
              <a:t>	100</a:t>
            </a:r>
            <a:r>
              <a:rPr lang="zh-CN" altLang="en-US" dirty="0"/>
              <a:t>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21115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3B6C1-B158-4292-B2D2-C76DFEE0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应用意义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12FCF6-ECAD-46A0-A147-E273F95C4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机器作曲</a:t>
            </a:r>
            <a:endParaRPr lang="en-US" altLang="zh-CN" dirty="0"/>
          </a:p>
          <a:p>
            <a:r>
              <a:rPr lang="zh-CN" altLang="en-US" dirty="0"/>
              <a:t>曲风分析</a:t>
            </a:r>
            <a:endParaRPr lang="en-US" altLang="zh-CN" dirty="0"/>
          </a:p>
          <a:p>
            <a:r>
              <a:rPr lang="zh-CN" altLang="en-US" dirty="0"/>
              <a:t>文本生成</a:t>
            </a:r>
          </a:p>
        </p:txBody>
      </p:sp>
    </p:spTree>
    <p:extLst>
      <p:ext uri="{BB962C8B-B14F-4D97-AF65-F5344CB8AC3E}">
        <p14:creationId xmlns:p14="http://schemas.microsoft.com/office/powerpoint/2010/main" val="3592967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71</Words>
  <Application>Microsoft Office PowerPoint</Application>
  <PresentationFormat>全屏显示(4:3)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主题​​</vt:lpstr>
      <vt:lpstr>JavaComposer 基于马尔可夫链的音乐生成器 开题报告</vt:lpstr>
      <vt:lpstr>项目设计</vt:lpstr>
      <vt:lpstr>数据处理流程</vt:lpstr>
      <vt:lpstr>类关系图</vt:lpstr>
      <vt:lpstr>预估工作量</vt:lpstr>
      <vt:lpstr>应用意义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基于马尔可夫链的音乐生成器</dc:title>
  <dc:creator>Eggry Ran</dc:creator>
  <cp:lastModifiedBy>Eggry Ran</cp:lastModifiedBy>
  <cp:revision>30</cp:revision>
  <dcterms:created xsi:type="dcterms:W3CDTF">2019-01-03T12:46:13Z</dcterms:created>
  <dcterms:modified xsi:type="dcterms:W3CDTF">2019-01-03T17:01:46Z</dcterms:modified>
</cp:coreProperties>
</file>