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96" d="100"/>
          <a:sy n="96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0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1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Ji, Wei</cp:lastModifiedBy>
  <cp:revision>3</cp:revision>
  <dcterms:created xsi:type="dcterms:W3CDTF">2018-12-16T14:33:35Z</dcterms:created>
  <dcterms:modified xsi:type="dcterms:W3CDTF">2019-05-25T13:36:00Z</dcterms:modified>
</cp:coreProperties>
</file>