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ce" initials="b" lastIdx="2" clrIdx="0">
    <p:extLst>
      <p:ext uri="{19B8F6BF-5375-455C-9EA6-DF929625EA0E}">
        <p15:presenceInfo xmlns:p15="http://schemas.microsoft.com/office/powerpoint/2012/main" userId="f105803260597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7" d="100"/>
          <a:sy n="77" d="100"/>
        </p:scale>
        <p:origin x="498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File Type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6E-434A-9B29-D0907DB78CA3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6E-434A-9B29-D0907DB78CA3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6E-434A-9B29-D0907DB78CA3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6E-434A-9B29-D0907DB78CA3}"/>
              </c:ext>
            </c:extLst>
          </c:dPt>
          <c:cat>
            <c:strRef>
              <c:f>Sheet1!$A$2:$A$5</c:f>
              <c:strCache>
                <c:ptCount val="4"/>
                <c:pt idx="0">
                  <c:v>.cs</c:v>
                </c:pt>
                <c:pt idx="1">
                  <c:v>.prefab</c:v>
                </c:pt>
                <c:pt idx="2">
                  <c:v>.png</c:v>
                </c:pt>
                <c:pt idx="3">
                  <c:v>.docx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29</c:v>
                </c:pt>
                <c:pt idx="2">
                  <c:v>3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2-414C-B99E-1E39F2B57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 Complete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AI</c:v>
                </c:pt>
                <c:pt idx="1">
                  <c:v>Graphics &amp; Sound</c:v>
                </c:pt>
                <c:pt idx="2">
                  <c:v>Game Core</c:v>
                </c:pt>
                <c:pt idx="3">
                  <c:v>Install</c:v>
                </c:pt>
                <c:pt idx="4">
                  <c:v>Help</c:v>
                </c:pt>
                <c:pt idx="5">
                  <c:v>Networking</c:v>
                </c:pt>
                <c:pt idx="6">
                  <c:v>UI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15</c:v>
                </c:pt>
                <c:pt idx="3">
                  <c:v>2.5</c:v>
                </c:pt>
                <c:pt idx="4">
                  <c:v>10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5-47DD-A24F-26A6AB9AD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528194272"/>
        <c:axId val="528192304"/>
      </c:barChart>
      <c:catAx>
        <c:axId val="528194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92304"/>
        <c:crosses val="autoZero"/>
        <c:auto val="1"/>
        <c:lblAlgn val="ctr"/>
        <c:lblOffset val="100"/>
        <c:noMultiLvlLbl val="0"/>
      </c:catAx>
      <c:valAx>
        <c:axId val="52819230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9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" y="6019800"/>
            <a:ext cx="7848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Oral Status Report #1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 Bryce Wiedower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7CEAF4-F099-4738-A921-978946F2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8" y="-1752600"/>
            <a:ext cx="9753600" cy="30480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Alliance 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Cold War Conflict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236942-11EF-4E62-8299-0D615FDE170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t="35556" r="22800" b="41333"/>
          <a:stretch/>
        </p:blipFill>
        <p:spPr bwMode="auto">
          <a:xfrm>
            <a:off x="47233" y="1295401"/>
            <a:ext cx="3019425" cy="495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5C59-D35A-4032-A221-7FC2E979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CAB14-5EB2-46C5-BFBD-6B3719A7FE9E}"/>
              </a:ext>
            </a:extLst>
          </p:cNvPr>
          <p:cNvSpPr txBox="1"/>
          <p:nvPr/>
        </p:nvSpPr>
        <p:spPr>
          <a:xfrm>
            <a:off x="1370012" y="1981200"/>
            <a:ext cx="7162800" cy="279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Nailed Down Project Theme &amp; Story board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Mapped out most of the UI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Got a graphics consultant!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Determined all graphics needed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black ussr logo">
            <a:extLst>
              <a:ext uri="{FF2B5EF4-FFF2-40B4-BE49-F238E27FC236}">
                <a16:creationId xmlns:a16="http://schemas.microsoft.com/office/drawing/2014/main" id="{0DC46DA8-8B68-4047-9D1D-6CAFB6145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3" t="8095" r="24941" b="8095"/>
          <a:stretch/>
        </p:blipFill>
        <p:spPr bwMode="auto">
          <a:xfrm>
            <a:off x="9371012" y="274638"/>
            <a:ext cx="2628899" cy="17408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1028" name="Picture 4" descr="Image result for plain us flag image">
            <a:extLst>
              <a:ext uri="{FF2B5EF4-FFF2-40B4-BE49-F238E27FC236}">
                <a16:creationId xmlns:a16="http://schemas.microsoft.com/office/drawing/2014/main" id="{6C68F747-FF8F-4E02-BE7B-7D6016BA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2" y="4999038"/>
            <a:ext cx="2628899" cy="185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0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B9A213-D6C1-47CD-8DCE-56031859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38" y="1600200"/>
            <a:ext cx="9927948" cy="4626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9221E7-90A2-4344-A4A9-04BFD11CD9FA}"/>
              </a:ext>
            </a:extLst>
          </p:cNvPr>
          <p:cNvSpPr txBox="1"/>
          <p:nvPr/>
        </p:nvSpPr>
        <p:spPr>
          <a:xfrm>
            <a:off x="1130438" y="762000"/>
            <a:ext cx="404957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29767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3421-3C17-49B1-A869-692C7432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highlights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2EAA8-00BA-482B-89D7-023EE008811C}"/>
              </a:ext>
            </a:extLst>
          </p:cNvPr>
          <p:cNvSpPr txBox="1"/>
          <p:nvPr/>
        </p:nvSpPr>
        <p:spPr>
          <a:xfrm>
            <a:off x="1224377" y="2135688"/>
            <a:ext cx="7010400" cy="22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Nailing down our theme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Completed game workflow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Game board design almost complete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8EFD-607E-45B3-98D0-A2658D90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lowlights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CE7D0-09B2-49CD-B922-819CF8AA30D6}"/>
              </a:ext>
            </a:extLst>
          </p:cNvPr>
          <p:cNvSpPr txBox="1"/>
          <p:nvPr/>
        </p:nvSpPr>
        <p:spPr>
          <a:xfrm>
            <a:off x="1370012" y="2133600"/>
            <a:ext cx="9372600" cy="22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Unity learning curve is steep (ML agents &amp; in general)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Development starting off slow as we learn the technologies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Delay in getting graphics started because of us getting a consultant late </a:t>
            </a:r>
          </a:p>
        </p:txBody>
      </p:sp>
    </p:spTree>
    <p:extLst>
      <p:ext uri="{BB962C8B-B14F-4D97-AF65-F5344CB8AC3E}">
        <p14:creationId xmlns:p14="http://schemas.microsoft.com/office/powerpoint/2010/main" val="16860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87EE-6F74-43BA-A0A2-790CDE68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6038"/>
            <a:ext cx="9753600" cy="13255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91FD7B-7C4D-414A-8F99-7C781725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64651"/>
              </p:ext>
            </p:extLst>
          </p:nvPr>
        </p:nvGraphicFramePr>
        <p:xfrm>
          <a:off x="1370012" y="1828800"/>
          <a:ext cx="4079130" cy="420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565">
                  <a:extLst>
                    <a:ext uri="{9D8B030D-6E8A-4147-A177-3AD203B41FA5}">
                      <a16:colId xmlns:a16="http://schemas.microsoft.com/office/drawing/2014/main" val="2379333640"/>
                    </a:ext>
                  </a:extLst>
                </a:gridCol>
                <a:gridCol w="2039565">
                  <a:extLst>
                    <a:ext uri="{9D8B030D-6E8A-4147-A177-3AD203B41FA5}">
                      <a16:colId xmlns:a16="http://schemas.microsoft.com/office/drawing/2014/main" val="3844287819"/>
                    </a:ext>
                  </a:extLst>
                </a:gridCol>
              </a:tblGrid>
              <a:tr h="46730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File Type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File Count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773464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89319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.prefab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554473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.png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854139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.docx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29313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01504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2180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47588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1,941 KB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53165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92B593-049F-45A4-9D4B-4BD8A6A40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965763"/>
              </p:ext>
            </p:extLst>
          </p:nvPr>
        </p:nvGraphicFramePr>
        <p:xfrm>
          <a:off x="4494212" y="1371600"/>
          <a:ext cx="8125883" cy="541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88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FD79-96F5-4649-A717-3EC89E98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Progress report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211C38-0EB4-49DA-8EB3-E17CAABC7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355497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94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7ED6-F702-49B5-99CA-A6AADF88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6408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122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Continental Europe 16x9</vt:lpstr>
      <vt:lpstr>Alliance : Cold War Conflict</vt:lpstr>
      <vt:lpstr>Work Analysis</vt:lpstr>
      <vt:lpstr>PowerPoint Presentation</vt:lpstr>
      <vt:lpstr>Development highlights</vt:lpstr>
      <vt:lpstr>Development lowlights</vt:lpstr>
      <vt:lpstr>Development statistics</vt:lpstr>
      <vt:lpstr>Progress report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Alliance : Cold War Conflict</dc:title>
  <dc:creator>bryce</dc:creator>
  <cp:lastModifiedBy>bryce</cp:lastModifiedBy>
  <cp:revision>16</cp:revision>
  <dcterms:created xsi:type="dcterms:W3CDTF">2021-02-04T03:11:55Z</dcterms:created>
  <dcterms:modified xsi:type="dcterms:W3CDTF">2021-02-05T02:52:54Z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