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" initials="b" lastIdx="2" clrIdx="0">
    <p:extLst>
      <p:ext uri="{19B8F6BF-5375-455C-9EA6-DF929625EA0E}">
        <p15:presenceInfo xmlns:p15="http://schemas.microsoft.com/office/powerpoint/2012/main" userId="f105803260597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File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6E-434A-9B29-D0907DB78CA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E-434A-9B29-D0907DB78CA3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E-434A-9B29-D0907DB78CA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6E-434A-9B29-D0907DB78CA3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7D-4952-9583-724AC037489D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7D-4952-9583-724AC037489D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7D-4952-9583-724AC037489D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50-43F6-99F3-BB8D5FA33AF2}"/>
              </c:ext>
            </c:extLst>
          </c:dPt>
          <c:cat>
            <c:strRef>
              <c:f>Sheet1!$A$2:$A$9</c:f>
              <c:strCache>
                <c:ptCount val="8"/>
                <c:pt idx="0">
                  <c:v>.cs</c:v>
                </c:pt>
                <c:pt idx="1">
                  <c:v>.prefab</c:v>
                </c:pt>
                <c:pt idx="2">
                  <c:v>.png</c:v>
                </c:pt>
                <c:pt idx="3">
                  <c:v>.docx</c:v>
                </c:pt>
                <c:pt idx="4">
                  <c:v>.unity</c:v>
                </c:pt>
                <c:pt idx="5">
                  <c:v>.yaml</c:v>
                </c:pt>
                <c:pt idx="6">
                  <c:v>.jpeg</c:v>
                </c:pt>
                <c:pt idx="7">
                  <c:v>.mp3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</c:v>
                </c:pt>
                <c:pt idx="1">
                  <c:v>103</c:v>
                </c:pt>
                <c:pt idx="2">
                  <c:v>13</c:v>
                </c:pt>
                <c:pt idx="3">
                  <c:v>28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2-414C-B99E-1E39F2B5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Complete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85</c:v>
                </c:pt>
                <c:pt idx="1">
                  <c:v>75</c:v>
                </c:pt>
                <c:pt idx="2">
                  <c:v>90</c:v>
                </c:pt>
                <c:pt idx="3">
                  <c:v>90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7DD-A24F-26A6AB9AD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85</c:v>
                </c:pt>
                <c:pt idx="1">
                  <c:v>50</c:v>
                </c:pt>
                <c:pt idx="2">
                  <c:v>80</c:v>
                </c:pt>
                <c:pt idx="3">
                  <c:v>75</c:v>
                </c:pt>
                <c:pt idx="4">
                  <c:v>65</c:v>
                </c:pt>
                <c:pt idx="5">
                  <c:v>50</c:v>
                </c:pt>
                <c:pt idx="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F-4C60-BC3E-8CE2D93FD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528194272"/>
        <c:axId val="528192304"/>
      </c:barChart>
      <c:catAx>
        <c:axId val="52819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2304"/>
        <c:crosses val="autoZero"/>
        <c:auto val="1"/>
        <c:lblAlgn val="ctr"/>
        <c:lblOffset val="100"/>
        <c:noMultiLvlLbl val="0"/>
      </c:catAx>
      <c:valAx>
        <c:axId val="5281923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" y="6019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Oral Status Report #5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Mary </a:t>
            </a:r>
            <a:r>
              <a:rPr lang="en-US" sz="2400" dirty="0" err="1">
                <a:solidFill>
                  <a:schemeClr val="bg1"/>
                </a:solidFill>
              </a:rPr>
              <a:t>Yukich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CEAF4-F099-4738-A921-978946F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8" y="-1752600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Alliance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Cold War Conflict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36942-11EF-4E62-8299-0D615FDE1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35556" r="22800" b="41333"/>
          <a:stretch/>
        </p:blipFill>
        <p:spPr bwMode="auto">
          <a:xfrm>
            <a:off x="47233" y="1295401"/>
            <a:ext cx="3019425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5C59-D35A-4032-A221-7FC2E97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CAB14-5EB2-46C5-BFBD-6B3719A7FE9E}"/>
              </a:ext>
            </a:extLst>
          </p:cNvPr>
          <p:cNvSpPr txBox="1"/>
          <p:nvPr/>
        </p:nvSpPr>
        <p:spPr>
          <a:xfrm>
            <a:off x="1370012" y="1981200"/>
            <a:ext cx="8305800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Integrated Networking component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Added sound effects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Added Intro scene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Started Beta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Refining </a:t>
            </a:r>
            <a:r>
              <a:rPr lang="en-US" sz="24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1026" name="Picture 2" descr="Image result for black ussr logo">
            <a:extLst>
              <a:ext uri="{FF2B5EF4-FFF2-40B4-BE49-F238E27FC236}">
                <a16:creationId xmlns:a16="http://schemas.microsoft.com/office/drawing/2014/main" id="{0DC46DA8-8B68-4047-9D1D-6CAFB614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t="8095" r="24941" b="8095"/>
          <a:stretch/>
        </p:blipFill>
        <p:spPr bwMode="auto">
          <a:xfrm>
            <a:off x="9371012" y="274638"/>
            <a:ext cx="2628899" cy="17408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1028" name="Picture 4" descr="Image result for plain us flag image">
            <a:extLst>
              <a:ext uri="{FF2B5EF4-FFF2-40B4-BE49-F238E27FC236}">
                <a16:creationId xmlns:a16="http://schemas.microsoft.com/office/drawing/2014/main" id="{6C68F747-FF8F-4E02-BE7B-7D6016BA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" y="4999038"/>
            <a:ext cx="2628899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9221E7-90A2-4344-A4A9-04BFD11CD9FA}"/>
              </a:ext>
            </a:extLst>
          </p:cNvPr>
          <p:cNvSpPr txBox="1"/>
          <p:nvPr/>
        </p:nvSpPr>
        <p:spPr>
          <a:xfrm>
            <a:off x="1130438" y="762000"/>
            <a:ext cx="40495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Milestones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75A6-666A-4340-942C-B31A2B63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371600"/>
            <a:ext cx="9829800" cy="47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3421-3C17-49B1-A869-692C7432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EAA8-00BA-482B-89D7-023EE008811C}"/>
              </a:ext>
            </a:extLst>
          </p:cNvPr>
          <p:cNvSpPr txBox="1"/>
          <p:nvPr/>
        </p:nvSpPr>
        <p:spPr>
          <a:xfrm>
            <a:off x="1224376" y="2135688"/>
            <a:ext cx="9442035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play game to completion across the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Receiving helpful feedback from Beta Testers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8EFD-607E-45B3-98D0-A2658D9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lowlights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CE7D0-09B2-49CD-B922-819CF8AA30D6}"/>
              </a:ext>
            </a:extLst>
          </p:cNvPr>
          <p:cNvSpPr txBox="1"/>
          <p:nvPr/>
        </p:nvSpPr>
        <p:spPr>
          <a:xfrm>
            <a:off x="1370012" y="2133600"/>
            <a:ext cx="9372600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Continued difficulty in training the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Delay in implementing final graphics and animations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7EE-6F74-43BA-A0A2-790CDE6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6038"/>
            <a:ext cx="97536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1FD7B-7C4D-414A-8F99-7C781725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05487"/>
              </p:ext>
            </p:extLst>
          </p:nvPr>
        </p:nvGraphicFramePr>
        <p:xfrm>
          <a:off x="989012" y="1447800"/>
          <a:ext cx="4079130" cy="487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65">
                  <a:extLst>
                    <a:ext uri="{9D8B030D-6E8A-4147-A177-3AD203B41FA5}">
                      <a16:colId xmlns:a16="http://schemas.microsoft.com/office/drawing/2014/main" val="2379333640"/>
                    </a:ext>
                  </a:extLst>
                </a:gridCol>
                <a:gridCol w="2039565">
                  <a:extLst>
                    <a:ext uri="{9D8B030D-6E8A-4147-A177-3AD203B41FA5}">
                      <a16:colId xmlns:a16="http://schemas.microsoft.com/office/drawing/2014/main" val="3844287819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Type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Count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7346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931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.prefab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447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.png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35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5413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.docx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931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.jpeg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0150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.unity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2180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.yaml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615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.mp3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83265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4758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24,277 KB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316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2B593-049F-45A4-9D4B-4BD8A6A4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369978"/>
              </p:ext>
            </p:extLst>
          </p:nvPr>
        </p:nvGraphicFramePr>
        <p:xfrm>
          <a:off x="4494212" y="1363910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D79-96F5-4649-A717-3EC89E9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11C38-0EB4-49DA-8EB3-E17CAABC7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50551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1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7ED6-F702-49B5-99CA-A6AADF8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408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108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Alliance : Cold War Conflict</vt:lpstr>
      <vt:lpstr>Work Analysis</vt:lpstr>
      <vt:lpstr>PowerPoint Presentation</vt:lpstr>
      <vt:lpstr>Development highlights</vt:lpstr>
      <vt:lpstr>Development lowlights</vt:lpstr>
      <vt:lpstr>Development statistics</vt:lpstr>
      <vt:lpstr>Progress report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: Cold War Conflict</dc:title>
  <dc:creator>bryce</dc:creator>
  <cp:lastModifiedBy>Mary Yukich</cp:lastModifiedBy>
  <cp:revision>69</cp:revision>
  <dcterms:created xsi:type="dcterms:W3CDTF">2021-02-04T03:11:55Z</dcterms:created>
  <dcterms:modified xsi:type="dcterms:W3CDTF">2021-04-09T03:39:26Z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