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1F1D-A609-920B-0A24-9A4F08D50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6413-E6C0-4334-399F-26094A36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9A121-1426-6476-BC3C-20EED951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CF02-DB15-7A03-919F-B6EC60B0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8BC1-D3E1-29DD-16E6-29A477B9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8134-A5F1-9672-07E6-FB1BFC9B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ADD5F-642A-1EE8-6621-DBEAAB145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2495-3F98-1183-5CCE-5CC2FC47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B2A2-E206-9194-2C0E-6D7DFC6D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62E3-9C89-6BC1-4FF2-736529DE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C0A2C-6D0A-B9D6-61F0-EBB0BCF2C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46A16-5EEE-8918-7174-825EC0090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FFBD-A15D-BB40-05EF-82C0832E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2278-1103-BB8C-3D8B-2CF4DEAC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7372-517C-8B80-CD30-14B8AC65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3676-7529-F99A-0655-5536BFF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49E5-D570-AA1F-1336-2E93F2CE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D448-7BF9-2BC1-73D7-F109BD6B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0079-7A64-4CF6-6E00-746C676A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F2A5-57DE-0129-5BA4-0F2F0C02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0527-DAD0-EE9C-B28E-646CD486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C95A-0FE6-A38B-5AF2-484C7B99A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7D5D-54DA-D07B-1739-F95E3DBF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2835-DFAF-11DD-FBFD-589B501E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73B1E-7B62-B2A3-2141-C994DCF0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329A-40FF-9250-9FD6-FF60B0F6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CB40-AA71-DDF2-1394-79116B3F1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747AF-8BCD-6F55-7440-EBB0BC9A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4B6C2-A147-0DE8-AA38-F0306515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10BA8-09C8-0608-86E5-1AD8C82F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87B8-6E7A-7161-BE84-775C7DC2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AED4-181D-80C8-9D49-FA0C03F4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631E-8837-70C8-8436-96F88CCF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BE72-B0EA-C65B-29CF-25B6A2F9B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15F78-FE73-8769-E3EF-6F9EE59EB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D16F5-13E9-0B04-1902-2CBE01168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DF046-F2B5-CF3A-A891-580EA457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CDD15-4FF7-873A-BCB9-87766460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C622B-DC30-EFAA-6881-90640512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4EE7-BF21-21F2-3C5E-2123E36D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4FD9C-D408-C8E4-8F85-E273E00B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AF491-B51B-A429-F44E-6D5E2872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6234-F111-CA5E-F99E-F0BFFE11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98D37-7206-B4E1-40AA-9FC9D9E6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F2F8C-DBB8-A5F6-ADC1-5387A0BC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DD767-2A11-2E2A-666C-C641F870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A9A6-2F9C-0991-23B9-CB5D2E25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048B-ADAA-2925-A696-DA201F74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6E53D-3966-5594-1FF9-25534BA3E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52AC-356E-3532-2A86-9B3414C3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3322E-0D1A-5037-350E-4A7978D4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BBEA4-768E-D46F-5D07-4CD35989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43B1-0B31-0DCC-6FDD-AFE062F0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BA3A8-B96C-4997-8E55-259D8EDB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E8FCA-252D-DE4E-123C-686DB62E6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CEF5-36AB-CF4E-29F0-CBE0A0B5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BAB3E-F4CF-27D9-7CC7-1F443AA1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39C7A-8C88-0ACA-EBE8-93F494D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26E40-8BC5-B2FC-6A34-D3B2B52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F0C99-4B31-21AB-EB69-CD4D2518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7E92-0BD9-4C4F-2C71-DDD56A33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6094-26B7-4207-96CD-4321DD991B4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7C8B-EA71-2006-76F7-6FA9EBF30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348EF-F940-5057-0180-309B09F57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917D-A98B-4357-A8FA-9D4FFBE97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D44E5-2FA3-9758-D395-24EA9053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11" y="1769322"/>
            <a:ext cx="9179977" cy="380969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53AF8-F7BA-6CBE-B89E-44E1193B743F}"/>
              </a:ext>
            </a:extLst>
          </p:cNvPr>
          <p:cNvSpPr txBox="1"/>
          <p:nvPr/>
        </p:nvSpPr>
        <p:spPr>
          <a:xfrm>
            <a:off x="2369733" y="705824"/>
            <a:ext cx="737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KNN TRONG BÀI TOÁN PHÂN LOẠI HÌNH VẼ TAY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42817-3D40-7E2D-D701-F8B5FC4C7E6C}"/>
              </a:ext>
            </a:extLst>
          </p:cNvPr>
          <p:cNvSpPr txBox="1"/>
          <p:nvPr/>
        </p:nvSpPr>
        <p:spPr>
          <a:xfrm>
            <a:off x="3290596" y="5595837"/>
            <a:ext cx="890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triangle     1: rectangle       2: ellipse         3: other</a:t>
            </a:r>
          </a:p>
        </p:txBody>
      </p:sp>
    </p:spTree>
    <p:extLst>
      <p:ext uri="{BB962C8B-B14F-4D97-AF65-F5344CB8AC3E}">
        <p14:creationId xmlns:p14="http://schemas.microsoft.com/office/powerpoint/2010/main" val="20313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s">
            <a:extLst>
              <a:ext uri="{FF2B5EF4-FFF2-40B4-BE49-F238E27FC236}">
                <a16:creationId xmlns:a16="http://schemas.microsoft.com/office/drawing/2014/main" id="{FD156481-10E5-F8E7-6017-95EEE9AA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26" y="777562"/>
            <a:ext cx="6905855" cy="51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776CBA-C5AE-E084-7759-11A418169E20}"/>
              </a:ext>
            </a:extLst>
          </p:cNvPr>
          <p:cNvSpPr txBox="1"/>
          <p:nvPr/>
        </p:nvSpPr>
        <p:spPr>
          <a:xfrm>
            <a:off x="4721290" y="183915"/>
            <a:ext cx="1827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E45DA7E-7497-C5B6-CBE7-D2EE96180803}"/>
              </a:ext>
            </a:extLst>
          </p:cNvPr>
          <p:cNvSpPr/>
          <p:nvPr/>
        </p:nvSpPr>
        <p:spPr>
          <a:xfrm>
            <a:off x="8313571" y="1141144"/>
            <a:ext cx="1231641" cy="459066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45134-BA29-5A0D-2631-624B81071E7B}"/>
              </a:ext>
            </a:extLst>
          </p:cNvPr>
          <p:cNvSpPr txBox="1"/>
          <p:nvPr/>
        </p:nvSpPr>
        <p:spPr>
          <a:xfrm>
            <a:off x="9694458" y="3139267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480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4807E-0B23-4148-45A2-A36E1A22A4C6}"/>
              </a:ext>
            </a:extLst>
          </p:cNvPr>
          <p:cNvSpPr txBox="1"/>
          <p:nvPr/>
        </p:nvSpPr>
        <p:spPr>
          <a:xfrm>
            <a:off x="2097883" y="6174124"/>
            <a:ext cx="890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0: triangle     1: rectangle       2: ellipse         3: other</a:t>
            </a:r>
          </a:p>
        </p:txBody>
      </p:sp>
    </p:spTree>
    <p:extLst>
      <p:ext uri="{BB962C8B-B14F-4D97-AF65-F5344CB8AC3E}">
        <p14:creationId xmlns:p14="http://schemas.microsoft.com/office/powerpoint/2010/main" val="306146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52F414-75EC-74D6-D291-26B6B34F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9" y="940412"/>
            <a:ext cx="5421001" cy="4977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4BF08-4F0E-5A2C-932A-9F49CFE9FCB5}"/>
              </a:ext>
            </a:extLst>
          </p:cNvPr>
          <p:cNvSpPr txBox="1"/>
          <p:nvPr/>
        </p:nvSpPr>
        <p:spPr>
          <a:xfrm>
            <a:off x="5234473" y="13062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924B-478D-9005-813F-18CE5F53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26" y="2876262"/>
            <a:ext cx="3744353" cy="11054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F961DE0-B06B-77C5-30E8-8D26E197B28B}"/>
              </a:ext>
            </a:extLst>
          </p:cNvPr>
          <p:cNvSpPr/>
          <p:nvPr/>
        </p:nvSpPr>
        <p:spPr>
          <a:xfrm>
            <a:off x="6392140" y="3144416"/>
            <a:ext cx="670746" cy="6064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Tien Thinh</dc:creator>
  <cp:lastModifiedBy>Nguyen Tien Thinh</cp:lastModifiedBy>
  <cp:revision>1</cp:revision>
  <dcterms:created xsi:type="dcterms:W3CDTF">2023-12-01T01:40:20Z</dcterms:created>
  <dcterms:modified xsi:type="dcterms:W3CDTF">2023-12-01T02:13:18Z</dcterms:modified>
</cp:coreProperties>
</file>