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58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9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5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18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888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68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27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72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2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6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0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7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5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1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9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8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02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200906" cy="1748308"/>
          </a:xfrm>
        </p:spPr>
        <p:txBody>
          <a:bodyPr/>
          <a:lstStyle/>
          <a:p>
            <a:pPr algn="l"/>
            <a:r>
              <a:rPr lang="en-US" dirty="0" smtClean="0"/>
              <a:t>SYNTAS ONLINE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smtClean="0"/>
              <a:t>SMK NEGERI </a:t>
            </a:r>
            <a:r>
              <a:rPr lang="id-ID" dirty="0" smtClean="0"/>
              <a:t>KEMBANG RESIK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530222"/>
            <a:ext cx="7232238" cy="338118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id-ID" dirty="0" smtClean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stem Information for Administration </a:t>
            </a:r>
            <a:r>
              <a:rPr lang="id-ID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ew Students</a:t>
            </a:r>
            <a:endParaRPr lang="id-ID" dirty="0"/>
          </a:p>
          <a:p>
            <a:pPr algn="l"/>
            <a:endParaRPr lang="id-ID" dirty="0" smtClean="0">
              <a:solidFill>
                <a:schemeClr val="tx1"/>
              </a:solidFill>
            </a:endParaRPr>
          </a:p>
          <a:p>
            <a:pPr algn="l"/>
            <a:r>
              <a:rPr lang="id-ID" i="1" dirty="0" smtClean="0">
                <a:solidFill>
                  <a:schemeClr val="tx1"/>
                </a:solidFill>
              </a:rPr>
              <a:t>Oleh :</a:t>
            </a:r>
          </a:p>
          <a:p>
            <a:pPr marL="457200" indent="-457200" algn="l">
              <a:buAutoNum type="arabicPeriod"/>
            </a:pPr>
            <a:r>
              <a:rPr lang="id-ID" i="1" dirty="0" smtClean="0"/>
              <a:t>Eggy Prayogia Adistira	(6706152068)</a:t>
            </a:r>
          </a:p>
          <a:p>
            <a:pPr marL="457200" indent="-457200" algn="l">
              <a:buAutoNum type="arabicPeriod"/>
            </a:pPr>
            <a:r>
              <a:rPr lang="id-ID" i="1" dirty="0" smtClean="0">
                <a:solidFill>
                  <a:schemeClr val="tx1"/>
                </a:solidFill>
              </a:rPr>
              <a:t>Ricky Muhammad Fauzi	(6706150048)</a:t>
            </a:r>
          </a:p>
          <a:p>
            <a:pPr marL="457200" indent="-457200" algn="l">
              <a:buAutoNum type="arabicPeriod"/>
            </a:pPr>
            <a:r>
              <a:rPr lang="id-ID" i="1" dirty="0" smtClean="0"/>
              <a:t>Rafi Hafizhni Anggia	(6706154100)</a:t>
            </a:r>
          </a:p>
          <a:p>
            <a:pPr algn="l"/>
            <a:r>
              <a:rPr lang="id-ID" i="1" dirty="0" smtClean="0">
                <a:solidFill>
                  <a:schemeClr val="tx1"/>
                </a:solidFill>
              </a:rPr>
              <a:t>D3IF-39-04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888" y="241008"/>
            <a:ext cx="8534400" cy="1507067"/>
          </a:xfrm>
        </p:spPr>
        <p:txBody>
          <a:bodyPr/>
          <a:lstStyle/>
          <a:p>
            <a:r>
              <a:rPr lang="en-US" dirty="0"/>
              <a:t>SYNTAS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401" y="1748075"/>
            <a:ext cx="11018980" cy="286256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SYNTAS Online merupakan aplikasi Penerimaan Peserta Didik Baru </a:t>
            </a:r>
            <a:r>
              <a:rPr lang="id-ID" dirty="0" smtClean="0">
                <a:solidFill>
                  <a:schemeClr val="tx1"/>
                </a:solidFill>
              </a:rPr>
              <a:t>yang dibuat khusus untuk SMK Kembang Resik.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d-ID" dirty="0" smtClean="0">
                <a:solidFill>
                  <a:schemeClr val="tx1"/>
                </a:solidFill>
              </a:rPr>
              <a:t>Tujuan dari adanya SYNTAS ini, </a:t>
            </a:r>
            <a:r>
              <a:rPr lang="id-ID" dirty="0"/>
              <a:t>u</a:t>
            </a:r>
            <a:r>
              <a:rPr lang="en-US" dirty="0" smtClean="0">
                <a:solidFill>
                  <a:schemeClr val="tx1"/>
                </a:solidFill>
              </a:rPr>
              <a:t>ntuk memudahkan panitia maupun calon peserta didik baru untuk mendaftar ke sekolah </a:t>
            </a:r>
            <a:r>
              <a:rPr lang="id-ID" dirty="0" smtClean="0"/>
              <a:t>SMK Kembang Resik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id-ID" dirty="0" smtClean="0">
                <a:solidFill>
                  <a:schemeClr val="tx1"/>
                </a:solidFill>
              </a:rPr>
              <a:t>an d</a:t>
            </a:r>
            <a:r>
              <a:rPr lang="en-US" dirty="0" smtClean="0">
                <a:solidFill>
                  <a:schemeClr val="tx1"/>
                </a:solidFill>
              </a:rPr>
              <a:t>engan s</a:t>
            </a:r>
            <a:r>
              <a:rPr lang="id-ID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stem</a:t>
            </a:r>
            <a:r>
              <a:rPr lang="id-ID" dirty="0" smtClean="0">
                <a:solidFill>
                  <a:schemeClr val="tx1"/>
                </a:solidFill>
              </a:rPr>
              <a:t> ini</a:t>
            </a:r>
            <a:r>
              <a:rPr lang="en-US" dirty="0" smtClean="0">
                <a:solidFill>
                  <a:schemeClr val="tx1"/>
                </a:solidFill>
              </a:rPr>
              <a:t> bisa mempercepat proses pendaftaran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dan memudahkan panitia untuk menyetak kartu peserta ujian.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77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1792" y="1615858"/>
            <a:ext cx="2242159" cy="463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29633" y="2444663"/>
            <a:ext cx="2242159" cy="463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13951" y="2444663"/>
            <a:ext cx="3356974" cy="463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Registrasi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13951" y="3371588"/>
            <a:ext cx="3356974" cy="611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Isi Form Pendaftaran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13950" y="4298516"/>
            <a:ext cx="3356975" cy="624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username dan password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513551" y="3265117"/>
            <a:ext cx="2242159" cy="463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Siswa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41124" y="3273468"/>
            <a:ext cx="2242159" cy="463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Pengumuman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6" idx="0"/>
          </p:cNvCxnSpPr>
          <p:nvPr/>
        </p:nvCxnSpPr>
        <p:spPr>
          <a:xfrm>
            <a:off x="6713951" y="1847590"/>
            <a:ext cx="1678487" cy="597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8392438" y="2908126"/>
            <a:ext cx="0" cy="463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8392438" y="3983275"/>
            <a:ext cx="0" cy="315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1"/>
            <a:endCxn id="5" idx="3"/>
          </p:cNvCxnSpPr>
          <p:nvPr/>
        </p:nvCxnSpPr>
        <p:spPr>
          <a:xfrm rot="10800000">
            <a:off x="4471792" y="2676395"/>
            <a:ext cx="2242158" cy="1934228"/>
          </a:xfrm>
          <a:prstGeom prst="bentConnector3">
            <a:avLst>
              <a:gd name="adj1" fmla="val 349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1"/>
            <a:endCxn id="5" idx="0"/>
          </p:cNvCxnSpPr>
          <p:nvPr/>
        </p:nvCxnSpPr>
        <p:spPr>
          <a:xfrm flipH="1">
            <a:off x="3350713" y="1847590"/>
            <a:ext cx="1121079" cy="597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1"/>
            <a:endCxn id="12" idx="0"/>
          </p:cNvCxnSpPr>
          <p:nvPr/>
        </p:nvCxnSpPr>
        <p:spPr>
          <a:xfrm flipH="1">
            <a:off x="1862204" y="2676395"/>
            <a:ext cx="367429" cy="597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11" idx="0"/>
          </p:cNvCxnSpPr>
          <p:nvPr/>
        </p:nvCxnSpPr>
        <p:spPr>
          <a:xfrm>
            <a:off x="4471792" y="2676395"/>
            <a:ext cx="162839" cy="588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90389" y="325677"/>
            <a:ext cx="826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ALUR PENGGUNAAN APLIKASI UNTUK SISWA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39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028" y="326265"/>
            <a:ext cx="10353761" cy="1154805"/>
          </a:xfrm>
        </p:spPr>
        <p:txBody>
          <a:bodyPr/>
          <a:lstStyle/>
          <a:p>
            <a:r>
              <a:rPr lang="id-ID" dirty="0" smtClean="0"/>
              <a:t>Use case syntas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27" y="1189824"/>
            <a:ext cx="7904762" cy="5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3" y="0"/>
            <a:ext cx="10353761" cy="1326321"/>
          </a:xfrm>
        </p:spPr>
        <p:txBody>
          <a:bodyPr/>
          <a:lstStyle/>
          <a:p>
            <a:r>
              <a:rPr lang="id-ID" dirty="0" smtClean="0"/>
              <a:t>Relasi database syntas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635" y="1016424"/>
            <a:ext cx="66960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223</TotalTime>
  <Words>103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SYNTAS ONLINE  SMK NEGERI KEMBANG RESIK</vt:lpstr>
      <vt:lpstr>SYNTAS ONLINE</vt:lpstr>
      <vt:lpstr>PowerPoint Presentation</vt:lpstr>
      <vt:lpstr>Use case syntas</vt:lpstr>
      <vt:lpstr>Relasi database syntas</vt:lpstr>
    </vt:vector>
  </TitlesOfParts>
  <Company>Eprayogia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PPDB ONLINE SMK NEGERI</dc:title>
  <dc:creator>eprayogia</dc:creator>
  <cp:lastModifiedBy>Ricky</cp:lastModifiedBy>
  <cp:revision>19</cp:revision>
  <dcterms:created xsi:type="dcterms:W3CDTF">2017-03-12T23:58:53Z</dcterms:created>
  <dcterms:modified xsi:type="dcterms:W3CDTF">2017-05-07T14:01:59Z</dcterms:modified>
</cp:coreProperties>
</file>