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1"/>
            <a:ext cx="12175303" cy="6858001"/>
          </a:xfrm>
          <a:prstGeom prst="rect">
            <a:avLst/>
          </a:prstGeom>
          <a:blipFill dpi="0" rotWithShape="1">
            <a:blip r:embed="rId2"/>
            <a:srcRect/>
            <a:stretch>
              <a:fillRect l="2" t="-910" r="-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24001" y="0"/>
            <a:ext cx="10651303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2" t="-910" r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606863"/>
            <a:ext cx="9925879" cy="2387600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6537"/>
            <a:ext cx="9144000" cy="1655763"/>
          </a:xfrm>
        </p:spPr>
        <p:txBody>
          <a:bodyPr>
            <a:normAutofit/>
          </a:bodyPr>
          <a:lstStyle>
            <a:lvl1pPr marL="0" indent="0" algn="l">
              <a:buNone/>
              <a:defRPr lang="en-US" sz="1867" b="0" kern="1200" dirty="0">
                <a:solidFill>
                  <a:schemeClr val="bg1"/>
                </a:solidFill>
                <a:latin typeface="Intel Clear" pitchFamily="34" charset="0"/>
                <a:ea typeface="+mn-ea"/>
                <a:cs typeface="Intel Clear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820128" y="6185076"/>
            <a:ext cx="253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Intel Clear Light"/>
              </a:rPr>
              <a:t>Workday @ Intel</a:t>
            </a:r>
          </a:p>
          <a:p>
            <a:pPr algn="ctr" defTabSz="914377">
              <a:defRPr/>
            </a:pPr>
            <a:r>
              <a:rPr lang="en-US" sz="800" dirty="0">
                <a:solidFill>
                  <a:prstClr val="white"/>
                </a:solidFill>
                <a:latin typeface="Intel Clear Light"/>
              </a:rPr>
              <a:t> Your Life.  Your Team. Your Career.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554" y="208321"/>
            <a:ext cx="1301933" cy="8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lterna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083" y="0"/>
            <a:ext cx="82499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606863"/>
            <a:ext cx="9925879" cy="2387600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6537"/>
            <a:ext cx="9144000" cy="1655763"/>
          </a:xfrm>
        </p:spPr>
        <p:txBody>
          <a:bodyPr>
            <a:normAutofit/>
          </a:bodyPr>
          <a:lstStyle>
            <a:lvl1pPr marL="0" indent="0" algn="l">
              <a:buNone/>
              <a:defRPr lang="en-US" sz="1867" b="0" kern="1200" dirty="0">
                <a:solidFill>
                  <a:schemeClr val="tx1">
                    <a:tint val="75000"/>
                  </a:schemeClr>
                </a:solidFill>
                <a:latin typeface="Intel Clear" pitchFamily="34" charset="0"/>
                <a:ea typeface="+mn-ea"/>
                <a:cs typeface="Intel Clear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20128" y="6185076"/>
            <a:ext cx="253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600" dirty="0">
                <a:solidFill>
                  <a:srgbClr val="53565A"/>
                </a:solidFill>
                <a:latin typeface="Intel Clear Light"/>
              </a:rPr>
              <a:t>Workday @ Intel</a:t>
            </a:r>
          </a:p>
          <a:p>
            <a:pPr algn="ctr" defTabSz="914377">
              <a:defRPr/>
            </a:pPr>
            <a:r>
              <a:rPr lang="en-US" sz="800" dirty="0">
                <a:solidFill>
                  <a:srgbClr val="53565A"/>
                </a:solidFill>
                <a:latin typeface="Intel Clear Light"/>
              </a:rPr>
              <a:t> Your Life.  Your Team. Your Career.</a:t>
            </a:r>
          </a:p>
        </p:txBody>
      </p:sp>
    </p:spTree>
    <p:extLst>
      <p:ext uri="{BB962C8B-B14F-4D97-AF65-F5344CB8AC3E}">
        <p14:creationId xmlns:p14="http://schemas.microsoft.com/office/powerpoint/2010/main" val="33499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083" y="0"/>
            <a:ext cx="82499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26076"/>
            <a:ext cx="12192000" cy="536637"/>
          </a:xfrm>
          <a:prstGeom prst="rect">
            <a:avLst/>
          </a:prstGeom>
          <a:gradFill flip="none" rotWithShape="1">
            <a:gsLst>
              <a:gs pos="0">
                <a:srgbClr val="003C71"/>
              </a:gs>
              <a:gs pos="50000">
                <a:srgbClr val="0071C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16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063" y="6413089"/>
            <a:ext cx="531159" cy="35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 flipH="1">
            <a:off x="11375868" y="6416569"/>
            <a:ext cx="1091" cy="34660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258169" y="6375186"/>
            <a:ext cx="15135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Workday @ Intel</a:t>
            </a:r>
          </a:p>
          <a:p>
            <a:pPr defTabSz="914377">
              <a:defRPr/>
            </a:pPr>
            <a:r>
              <a:rPr lang="en-US" sz="7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Your life. Your team. Your career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353800" y="6391453"/>
            <a:ext cx="512712" cy="39923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Intel Clear Light" panose="020B0404020203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hi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26076"/>
            <a:ext cx="12192000" cy="536637"/>
          </a:xfrm>
          <a:prstGeom prst="rect">
            <a:avLst/>
          </a:prstGeom>
          <a:gradFill flip="none" rotWithShape="1">
            <a:gsLst>
              <a:gs pos="0">
                <a:srgbClr val="003C71"/>
              </a:gs>
              <a:gs pos="50000">
                <a:srgbClr val="0071C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6745" y="6326077"/>
            <a:ext cx="12191999" cy="536636"/>
          </a:xfrm>
          <a:prstGeom prst="rect">
            <a:avLst/>
          </a:prstGeom>
          <a:blipFill dpi="0" rotWithShape="1">
            <a:blip r:embed="rId2">
              <a:alphaModFix amt="55000"/>
            </a:blip>
            <a:srcRect/>
            <a:stretch>
              <a:fillRect r="539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prstClr val="white"/>
              </a:solidFill>
            </a:endParaRPr>
          </a:p>
        </p:txBody>
      </p:sp>
      <p:pic>
        <p:nvPicPr>
          <p:cNvPr id="1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063" y="6413089"/>
            <a:ext cx="531159" cy="35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75868" y="6416569"/>
            <a:ext cx="1091" cy="34660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258169" y="6375186"/>
            <a:ext cx="15135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Workday @ Intel</a:t>
            </a:r>
          </a:p>
          <a:p>
            <a:pPr defTabSz="914377">
              <a:defRPr/>
            </a:pPr>
            <a:r>
              <a:rPr lang="en-US" sz="7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Your life. Your team. Your career</a:t>
            </a:r>
          </a:p>
        </p:txBody>
      </p:sp>
      <p:sp>
        <p:nvSpPr>
          <p:cNvPr id="21" name="Slide Number Placeholder 4"/>
          <p:cNvSpPr txBox="1">
            <a:spLocks/>
          </p:cNvSpPr>
          <p:nvPr userDrawn="1"/>
        </p:nvSpPr>
        <p:spPr>
          <a:xfrm>
            <a:off x="11353800" y="6391453"/>
            <a:ext cx="512712" cy="39923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Intel Clear Light" panose="020B0404020203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lang="en-US" sz="2400" b="0" kern="1200" dirty="0">
                <a:solidFill>
                  <a:srgbClr val="0071C5"/>
                </a:solidFill>
                <a:latin typeface="Intel Clear" pitchFamily="34" charset="0"/>
                <a:ea typeface="+mn-ea"/>
                <a:cs typeface="Intel Clear" pitchFamily="34" charset="0"/>
              </a:defRPr>
            </a:lvl1pPr>
            <a:lvl2pPr marL="304792" indent="-304792">
              <a:lnSpc>
                <a:spcPct val="100000"/>
              </a:lnSpc>
              <a:spcBef>
                <a:spcPts val="1067"/>
              </a:spcBef>
              <a:defRPr sz="2133"/>
            </a:lvl2pPr>
            <a:lvl3pPr marL="768077" indent="-304792">
              <a:lnSpc>
                <a:spcPct val="100000"/>
              </a:lnSpc>
              <a:spcBef>
                <a:spcPts val="533"/>
              </a:spcBef>
              <a:defRPr sz="2133"/>
            </a:lvl3pPr>
            <a:lvl4pPr marL="1292320" indent="-304792">
              <a:lnSpc>
                <a:spcPct val="100000"/>
              </a:lnSpc>
              <a:spcBef>
                <a:spcPts val="267"/>
              </a:spcBef>
              <a:defRPr sz="2133"/>
            </a:lvl4pPr>
            <a:lvl5pPr marL="1755604" indent="-304792">
              <a:lnSpc>
                <a:spcPct val="100000"/>
              </a:lnSpc>
              <a:spcBef>
                <a:spcPts val="448"/>
              </a:spcBef>
              <a:defRPr sz="186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837"/>
            <a:ext cx="10515600" cy="1113119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4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2682"/>
            <a:ext cx="10515600" cy="1121663"/>
          </a:xfrm>
        </p:spPr>
        <p:txBody>
          <a:bodyPr>
            <a:normAutofit/>
          </a:bodyPr>
          <a:lstStyle>
            <a:lvl1pPr>
              <a:defRPr sz="5333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93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36942"/>
            <a:ext cx="5181600" cy="40417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36942"/>
            <a:ext cx="5181600" cy="40417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512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442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68201"/>
            <a:ext cx="5157787" cy="3721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442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68201"/>
            <a:ext cx="5183188" cy="3721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2680"/>
            <a:ext cx="10515600" cy="1121664"/>
          </a:xfrm>
        </p:spPr>
        <p:txBody>
          <a:bodyPr>
            <a:normAutofit/>
          </a:bodyPr>
          <a:lstStyle>
            <a:lvl1pPr>
              <a:defRPr sz="5333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0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0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93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66C6-E34A-48E6-B28B-9BF8499DCB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B891-99CC-44A5-8D89-2686C555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 flipV="1">
            <a:off x="12179615" y="0"/>
            <a:ext cx="0" cy="6858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3D54E"/>
                </a:gs>
                <a:gs pos="83000">
                  <a:srgbClr val="F3D54E"/>
                </a:gs>
                <a:gs pos="100000">
                  <a:srgbClr val="F3D54E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26076"/>
            <a:ext cx="12192000" cy="536637"/>
          </a:xfrm>
          <a:prstGeom prst="rect">
            <a:avLst/>
          </a:prstGeom>
          <a:gradFill flip="none" rotWithShape="1">
            <a:gsLst>
              <a:gs pos="0">
                <a:srgbClr val="003C71"/>
              </a:gs>
              <a:gs pos="50000">
                <a:srgbClr val="0071C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0242"/>
            <a:ext cx="10515600" cy="41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5731"/>
            <a:ext cx="12192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3D54E"/>
                </a:gs>
                <a:gs pos="83000">
                  <a:srgbClr val="F3D54E"/>
                </a:gs>
                <a:gs pos="100000">
                  <a:srgbClr val="F3D54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-6745" y="6326077"/>
            <a:ext cx="12191999" cy="536636"/>
          </a:xfrm>
          <a:prstGeom prst="rect">
            <a:avLst/>
          </a:prstGeom>
          <a:blipFill dpi="0" rotWithShape="1">
            <a:blip r:embed="rId11">
              <a:alphaModFix amt="55000"/>
            </a:blip>
            <a:srcRect/>
            <a:stretch>
              <a:fillRect r="539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prstClr val="white"/>
              </a:solidFill>
            </a:endParaRPr>
          </a:p>
        </p:txBody>
      </p:sp>
      <p:pic>
        <p:nvPicPr>
          <p:cNvPr id="1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5063" y="6413089"/>
            <a:ext cx="531159" cy="35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75868" y="6416569"/>
            <a:ext cx="1091" cy="346603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58169" y="6375186"/>
            <a:ext cx="15135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sz="14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Workday @ Intel</a:t>
            </a:r>
          </a:p>
          <a:p>
            <a:pPr defTabSz="914377">
              <a:defRPr/>
            </a:pPr>
            <a:r>
              <a:rPr lang="en-US" sz="700" dirty="0">
                <a:solidFill>
                  <a:prstClr val="white"/>
                </a:solidFill>
                <a:latin typeface="Intel Clear Light"/>
                <a:ea typeface="Intel Clear Pro" panose="020B0804020202060201" pitchFamily="34" charset="0"/>
                <a:cs typeface="Intel Clear Pro" panose="020B0804020202060201" pitchFamily="34" charset="0"/>
              </a:rPr>
              <a:t>Your life. Your team. Your career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11353800" y="6391453"/>
            <a:ext cx="512712" cy="39923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750" kern="1200">
                <a:solidFill>
                  <a:schemeClr val="bg1"/>
                </a:solidFill>
                <a:latin typeface="+mn-lt"/>
                <a:ea typeface="+mn-ea"/>
                <a:cs typeface="Intel Clear Light" panose="020B0404020203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1000" smtClean="0">
                <a:solidFill>
                  <a:prstClr val="white"/>
                </a:solidFill>
              </a:rPr>
              <a:pPr/>
              <a:t>‹#›</a:t>
            </a:fld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237134" y="6465020"/>
            <a:ext cx="1447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800" dirty="0" smtClean="0">
                <a:solidFill>
                  <a:prstClr val="white"/>
                </a:solidFill>
                <a:latin typeface="Intel Clear Light"/>
              </a:rPr>
              <a:t>Intel Confidential</a:t>
            </a:r>
            <a:endParaRPr lang="en-US" sz="800" dirty="0">
              <a:solidFill>
                <a:prstClr val="white"/>
              </a:solidFill>
              <a:latin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43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rgbClr val="0071C5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b="0" kern="1200" dirty="0">
          <a:solidFill>
            <a:srgbClr val="0071C5"/>
          </a:solidFill>
          <a:latin typeface="Intel Clear" pitchFamily="34" charset="0"/>
          <a:ea typeface="+mn-ea"/>
          <a:cs typeface="Intel Clear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US" sz="1600" kern="1200" baseline="0" dirty="0">
          <a:solidFill>
            <a:schemeClr val="tx2"/>
          </a:solidFill>
          <a:latin typeface="Intel Clear" pitchFamily="34" charset="0"/>
          <a:ea typeface="+mn-ea"/>
          <a:cs typeface="Intel Clear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Intel Clear" pitchFamily="34" charset="0"/>
          <a:ea typeface="+mn-ea"/>
          <a:cs typeface="Intel Clear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Intel Clear" panose="020B0604020203020204" pitchFamily="34" charset="0"/>
        <a:buChar char="‒"/>
        <a:defRPr lang="en-US" sz="1600" kern="1200" dirty="0">
          <a:solidFill>
            <a:schemeClr val="tx2"/>
          </a:solidFill>
          <a:latin typeface="Intel Clear" pitchFamily="34" charset="0"/>
          <a:ea typeface="+mn-ea"/>
          <a:cs typeface="Intel Clear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Intel Clear" panose="020B0604020203020204" pitchFamily="34" charset="0"/>
        <a:buChar char="»"/>
        <a:defRPr lang="en-US" sz="1400" kern="1200" dirty="0">
          <a:solidFill>
            <a:schemeClr val="tx2"/>
          </a:solidFill>
          <a:latin typeface="Intel Clear" pitchFamily="34" charset="0"/>
          <a:ea typeface="+mn-ea"/>
          <a:cs typeface="Intel Clear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66624" y="2235200"/>
            <a:ext cx="10858752" cy="2387600"/>
          </a:xfrm>
        </p:spPr>
        <p:txBody>
          <a:bodyPr>
            <a:normAutofit/>
          </a:bodyPr>
          <a:lstStyle/>
          <a:p>
            <a:pPr algn="ctr"/>
            <a:r>
              <a:rPr lang="en-US" sz="7066" dirty="0" smtClean="0"/>
              <a:t>Focal 2018</a:t>
            </a:r>
            <a:br>
              <a:rPr lang="en-US" sz="7066" dirty="0" smtClean="0"/>
            </a:br>
            <a:r>
              <a:rPr lang="en-US" sz="7066" dirty="0" smtClean="0"/>
              <a:t>Performance reviews job 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62337" y="2614863"/>
            <a:ext cx="818147" cy="74595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5048" b="10708"/>
          <a:stretch/>
        </p:blipFill>
        <p:spPr>
          <a:xfrm>
            <a:off x="1852331" y="615483"/>
            <a:ext cx="7399244" cy="6081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994" y="131119"/>
            <a:ext cx="8255786" cy="461665"/>
          </a:xfrm>
          <a:prstGeom prst="rect">
            <a:avLst/>
          </a:prstGeom>
          <a:solidFill>
            <a:srgbClr val="A6CE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Enter Workday homepage, click on “Team Performance”</a:t>
            </a:r>
          </a:p>
        </p:txBody>
      </p:sp>
    </p:spTree>
    <p:extLst>
      <p:ext uri="{BB962C8B-B14F-4D97-AF65-F5344CB8AC3E}">
        <p14:creationId xmlns:p14="http://schemas.microsoft.com/office/powerpoint/2010/main" val="12123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92" y="851647"/>
            <a:ext cx="10003662" cy="572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67" y="131119"/>
            <a:ext cx="6375463" cy="461665"/>
          </a:xfrm>
          <a:prstGeom prst="rect">
            <a:avLst/>
          </a:prstGeom>
          <a:solidFill>
            <a:srgbClr val="A6CE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Click on “My Team’s Performance Reviews”</a:t>
            </a:r>
          </a:p>
        </p:txBody>
      </p:sp>
    </p:spTree>
    <p:extLst>
      <p:ext uri="{BB962C8B-B14F-4D97-AF65-F5344CB8AC3E}">
        <p14:creationId xmlns:p14="http://schemas.microsoft.com/office/powerpoint/2010/main" val="4824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032" y="131119"/>
            <a:ext cx="5777544" cy="461665"/>
          </a:xfrm>
          <a:prstGeom prst="rect">
            <a:avLst/>
          </a:prstGeom>
          <a:solidFill>
            <a:srgbClr val="A6CE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Click on the small arrow marked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5" y="2143966"/>
            <a:ext cx="11753850" cy="2085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9962" y="3343834"/>
            <a:ext cx="316862" cy="32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633"/>
            <a:ext cx="12192000" cy="82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95" y="131119"/>
            <a:ext cx="8403262" cy="461665"/>
          </a:xfrm>
          <a:prstGeom prst="rect">
            <a:avLst/>
          </a:prstGeom>
          <a:solidFill>
            <a:srgbClr val="A6CE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After data is loaded,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 click on the excel icon to export data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60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ntel Standard">
      <a:dk1>
        <a:srgbClr val="53565A"/>
      </a:dk1>
      <a:lt1>
        <a:sysClr val="window" lastClr="FFFFFF"/>
      </a:lt1>
      <a:dk2>
        <a:srgbClr val="003C71"/>
      </a:dk2>
      <a:lt2>
        <a:srgbClr val="B1BABF"/>
      </a:lt2>
      <a:accent1>
        <a:srgbClr val="00AEEF"/>
      </a:accent1>
      <a:accent2>
        <a:srgbClr val="FDB813"/>
      </a:accent2>
      <a:accent3>
        <a:srgbClr val="A6CE39"/>
      </a:accent3>
      <a:accent4>
        <a:srgbClr val="ED1C24"/>
      </a:accent4>
      <a:accent5>
        <a:srgbClr val="7ED3F7"/>
      </a:accent5>
      <a:accent6>
        <a:srgbClr val="0071C5"/>
      </a:accent6>
      <a:hlink>
        <a:srgbClr val="0071C5"/>
      </a:hlink>
      <a:folHlink>
        <a:srgbClr val="0071C5"/>
      </a:folHlink>
    </a:clrScheme>
    <a:fontScheme name="Intel Clear Theme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rkdayatIntelPowerpointTheme3.potx" id="{E1C9AB06-9868-46CC-BC38-D8BB588FC401}" vid="{3F417F9F-9850-42F8-BA85-9AA5F6BC5D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Intel Clear</vt:lpstr>
      <vt:lpstr>Intel Clear Light</vt:lpstr>
      <vt:lpstr>Intel Clear Pro</vt:lpstr>
      <vt:lpstr>Wingdings</vt:lpstr>
      <vt:lpstr>Office Theme</vt:lpstr>
      <vt:lpstr>1_Office Theme</vt:lpstr>
      <vt:lpstr>Focal 2018 Performance reviews job aid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Meir</dc:creator>
  <cp:keywords>CTPClassification=CTP_NT, CTPClassification=:VisualMarkings=, CTPClassification=CTP_IC:VisualMarkings=</cp:keywords>
  <cp:lastModifiedBy>Cohen, Oran</cp:lastModifiedBy>
  <cp:revision>8</cp:revision>
  <dcterms:created xsi:type="dcterms:W3CDTF">2017-12-25T09:11:40Z</dcterms:created>
  <dcterms:modified xsi:type="dcterms:W3CDTF">2017-12-25T11:42:00Z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a8ca34c5-bf73-4d03-a84a-4c1b11c32bf9</vt:lpwstr>
  </property>
  <property fmtid="{D5CDD505-2E9C-101B-9397-08002B2CF9AE}" pid="3" name="CTP_TimeStamp">
    <vt:lpwstr>2017-12-25 11:42:00Z</vt:lpwstr>
  </property>
  <property fmtid="{D5CDD505-2E9C-101B-9397-08002B2CF9AE}" pid="4" name="CTP_BU">
    <vt:lpwstr>TECHNOLOGY MANUFACTURING GROUP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CTP_IC</vt:lpwstr>
  </property>
</Properties>
</file>