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6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5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35AA-4F6C-4C59-84DA-6F6DBFE6150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12DA-11CD-47E9-8502-49571222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8650"/>
            <a:ext cx="12192001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nterview M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68" y="213310"/>
            <a:ext cx="6138862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 Call the candidate for a short phone interview&#10; Send the interview invitation attached with the relevant details: Req link, location, hour &amp; time. &#10; Get the req link from: https://jobs.intel.com/  (write the req number in&#10; the blank)&#10; Schedule a room via let’s meet + CC to the relevant lobby&#10; Insert the candidate details into the Guest System- http://guestregistration.intel.com/&#10; After the interview please fill the summary form attached and send to: taffing.services.israel@intel.com&#10; Update WD with your decision&#10;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11" y="1480637"/>
            <a:ext cx="71532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5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Ghelbendorf, Erez</dc:creator>
  <cp:keywords>CTPClassification=CTP_NT</cp:keywords>
  <cp:lastModifiedBy>Ghelbendorf, Erez</cp:lastModifiedBy>
  <cp:revision>1</cp:revision>
  <dcterms:created xsi:type="dcterms:W3CDTF">2018-11-28T09:08:37Z</dcterms:created>
  <dcterms:modified xsi:type="dcterms:W3CDTF">2018-11-28T09:11:09Z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25f7cd84-5a3a-4068-8b7a-4e653d21d175</vt:lpwstr>
  </property>
  <property fmtid="{D5CDD505-2E9C-101B-9397-08002B2CF9AE}" pid="3" name="CTP_TimeStamp">
    <vt:lpwstr>2018-11-28 09:10:12Z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