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476C0E-0E83-4CD7-912D-22C6E8A2608F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78AE09-04C4-4D63-B0F4-49DA43A543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Feb 3, 2012</a:t>
            </a:r>
          </a:p>
          <a:p>
            <a:r>
              <a:rPr lang="en-US" dirty="0" err="1" smtClean="0"/>
              <a:t>Eman</a:t>
            </a:r>
            <a:r>
              <a:rPr lang="en-US" dirty="0" smtClean="0"/>
              <a:t> </a:t>
            </a:r>
            <a:r>
              <a:rPr lang="en-US" dirty="0" err="1" smtClean="0"/>
              <a:t>Ghobrial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helloWorld.py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8943206"/>
              </p:ext>
            </p:extLst>
          </p:nvPr>
        </p:nvGraphicFramePr>
        <p:xfrm>
          <a:off x="457200" y="1600200"/>
          <a:ext cx="7543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/>
              </a:tblGrid>
              <a:tr h="3810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import modules used here -- sys is a very standard one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import sys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Gather our code in a main() function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main():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print 'Hello there',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# Command line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are in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[1],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[2] ..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#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[0] is the script name itself and can be ignored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Standard boilerplate to call the main() function to begin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the program.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__name__ == '__main__':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main()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2973" marR="8297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Formating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516" y="1219200"/>
            <a:ext cx="7448968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9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 = 1.2</a:t>
            </a:r>
          </a:p>
          <a:p>
            <a:r>
              <a:rPr lang="en-US" dirty="0"/>
              <a:t>s</a:t>
            </a:r>
            <a:r>
              <a:rPr lang="en-US" dirty="0" smtClean="0"/>
              <a:t> = </a:t>
            </a:r>
            <a:r>
              <a:rPr lang="en-US" dirty="0" err="1" smtClean="0"/>
              <a:t>math.sin</a:t>
            </a:r>
            <a:r>
              <a:rPr lang="en-US" dirty="0" smtClean="0"/>
              <a:t> (t) </a:t>
            </a:r>
          </a:p>
          <a:p>
            <a:r>
              <a:rPr lang="en-US" dirty="0" smtClean="0"/>
              <a:t>Options to print: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 “sin(“,t,”)=“, 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 ‘sin(‘+</a:t>
            </a:r>
            <a:r>
              <a:rPr lang="en-US" dirty="0" err="1" smtClean="0"/>
              <a:t>str</a:t>
            </a:r>
            <a:r>
              <a:rPr lang="en-US" dirty="0" smtClean="0"/>
              <a:t>(t)+’)=‘+</a:t>
            </a:r>
            <a:r>
              <a:rPr lang="en-US" dirty="0" err="1" smtClean="0"/>
              <a:t>str</a:t>
            </a:r>
            <a:r>
              <a:rPr lang="en-US" dirty="0" smtClean="0"/>
              <a:t>(s)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 “sin(%g) = %12.5e” % (</a:t>
            </a:r>
            <a:r>
              <a:rPr lang="en-US" dirty="0" err="1" smtClean="0"/>
              <a:t>t,s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 ‘sin(%(t)g)%(s)12.5e’ % </a:t>
            </a:r>
            <a:r>
              <a:rPr lang="en-US" dirty="0" err="1" smtClean="0"/>
              <a:t>vars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Interpreted scripting language</a:t>
            </a:r>
          </a:p>
          <a:p>
            <a:r>
              <a:rPr lang="en-US" dirty="0" smtClean="0"/>
              <a:t>Different ways to execute commands</a:t>
            </a:r>
          </a:p>
          <a:p>
            <a:r>
              <a:rPr lang="en-US" dirty="0" smtClean="0"/>
              <a:t>IDE Wing IDE 101</a:t>
            </a:r>
          </a:p>
          <a:p>
            <a:r>
              <a:rPr lang="en-US" dirty="0" smtClean="0"/>
              <a:t>No curly brackets, all done through indentations.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Facts-cond.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Variable:</a:t>
            </a:r>
          </a:p>
          <a:p>
            <a:r>
              <a:rPr lang="en-US" dirty="0" smtClean="0"/>
              <a:t>No Declaration needed</a:t>
            </a:r>
          </a:p>
          <a:p>
            <a:r>
              <a:rPr lang="en-US" dirty="0" smtClean="0"/>
              <a:t>Dynamic Typing</a:t>
            </a:r>
          </a:p>
          <a:p>
            <a:r>
              <a:rPr lang="en-US" dirty="0" smtClean="0"/>
              <a:t>Must assign a value to </a:t>
            </a:r>
            <a:r>
              <a:rPr lang="en-US" dirty="0" err="1" smtClean="0"/>
              <a:t>var</a:t>
            </a:r>
            <a:r>
              <a:rPr lang="en-US" dirty="0" smtClean="0"/>
              <a:t> before using it (no default value assigned for </a:t>
            </a:r>
            <a:r>
              <a:rPr lang="en-US" dirty="0" err="1" smtClean="0"/>
              <a:t>var</a:t>
            </a:r>
            <a:r>
              <a:rPr lang="en-US" dirty="0" smtClean="0"/>
              <a:t>) </a:t>
            </a:r>
          </a:p>
          <a:p>
            <a:r>
              <a:rPr lang="en-US" dirty="0"/>
              <a:t>Garbage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2635069"/>
              </p:ext>
            </p:extLst>
          </p:nvPr>
        </p:nvGraphicFramePr>
        <p:xfrm>
          <a:off x="457200" y="1219200"/>
          <a:ext cx="82296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bit Integer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64-bit 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1+4j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number</a:t>
                      </a:r>
                    </a:p>
                    <a:p>
                      <a:r>
                        <a:rPr lang="en-US" dirty="0" smtClean="0"/>
                        <a:t>(two 64-bit floats)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x.real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x.imag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 and imaginary parts of complex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0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print </a:t>
            </a:r>
            <a:r>
              <a:rPr lang="en-US" dirty="0" err="1" smtClean="0"/>
              <a:t>int</a:t>
            </a:r>
            <a:r>
              <a:rPr lang="en-US" dirty="0" smtClean="0"/>
              <a:t>(‘2’)+3</a:t>
            </a:r>
          </a:p>
          <a:p>
            <a:pPr lvl="1"/>
            <a:r>
              <a:rPr lang="en-US" dirty="0" smtClean="0"/>
              <a:t>5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rint ‘This is the number:’+</a:t>
            </a:r>
            <a:r>
              <a:rPr lang="en-US" dirty="0" err="1" smtClean="0"/>
              <a:t>str</a:t>
            </a:r>
            <a:r>
              <a:rPr lang="en-US" dirty="0" smtClean="0"/>
              <a:t>(2)</a:t>
            </a:r>
          </a:p>
          <a:p>
            <a:pPr lvl="1"/>
            <a:r>
              <a:rPr lang="en-US" dirty="0" smtClean="0"/>
              <a:t>‘This is the number:2’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501453"/>
              </p:ext>
            </p:extLst>
          </p:nvPr>
        </p:nvGraphicFramePr>
        <p:xfrm>
          <a:off x="457200" y="1219200"/>
          <a:ext cx="8229601" cy="474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676401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roid Sans" charset="0"/>
                          <a:cs typeface="Arial Unicode MS" charset="0"/>
                        </a:rPr>
                        <a:t>Addition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+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35+22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57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roid Sans" charset="0"/>
                        <a:cs typeface="Arial Unicode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consolata" charset="0"/>
                        <a:cs typeface="Arial Unicode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'</a:t>
                      </a: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Py</a:t>
                      </a: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' + 'thon'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'Python'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roid Sans" charset="0"/>
                          <a:cs typeface="Arial Unicode MS" charset="0"/>
                        </a:rPr>
                        <a:t>Subtraction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35 - 22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13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roid Sans" charset="0"/>
                          <a:cs typeface="Arial Unicode MS" charset="0"/>
                        </a:rPr>
                        <a:t>Multiplication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*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 * 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6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roid Sans" charset="0"/>
                        <a:cs typeface="Arial Unicode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consolata" charset="0"/>
                        <a:cs typeface="Arial Unicode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'</a:t>
                      </a: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Py</a:t>
                      </a: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' * 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'</a:t>
                      </a: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PyPy</a:t>
                      </a: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'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roid Sans" charset="0"/>
                          <a:cs typeface="Arial Unicode MS" charset="0"/>
                        </a:rPr>
                        <a:t>Division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/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3.0 / 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1.5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Droid Sans" charset="0"/>
                        <a:cs typeface="Arial Unicode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consolata" charset="0"/>
                        <a:cs typeface="Arial Unicode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 / 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roid Sans" charset="0"/>
                          <a:cs typeface="Arial Unicode MS" charset="0"/>
                        </a:rPr>
                        <a:t>modulo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%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3%2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roid Sans" charset="0"/>
                          <a:cs typeface="Arial Unicode MS" charset="0"/>
                        </a:rPr>
                        <a:t>Exponentiation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**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2 ** 0.5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1.41421356...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roid Sans" charset="0"/>
                          <a:cs typeface="Arial Unicode MS" charset="0"/>
                        </a:rPr>
                        <a:t>Absolute value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abs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abs(-3)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roid Sans" charset="0"/>
                          <a:cs typeface="Arial Unicode MS" charset="0"/>
                        </a:rPr>
                        <a:t>Square root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sqrt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consolata" charset="0"/>
                        <a:cs typeface="Arial Unicode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math.sqrt</a:t>
                      </a: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(9)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8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binary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Years = 500</a:t>
            </a:r>
          </a:p>
          <a:p>
            <a:r>
              <a:rPr lang="en-US" dirty="0" smtClean="0"/>
              <a:t>Years += 1</a:t>
            </a:r>
          </a:p>
          <a:p>
            <a:r>
              <a:rPr lang="en-US" dirty="0"/>
              <a:t>p</a:t>
            </a:r>
            <a:r>
              <a:rPr lang="en-US" dirty="0" smtClean="0"/>
              <a:t>rint years	</a:t>
            </a:r>
          </a:p>
          <a:p>
            <a:pPr lvl="1"/>
            <a:r>
              <a:rPr lang="en-US" dirty="0" smtClean="0"/>
              <a:t>501</a:t>
            </a:r>
          </a:p>
          <a:p>
            <a:r>
              <a:rPr lang="en-US" dirty="0" smtClean="0"/>
              <a:t>Years %= 10</a:t>
            </a:r>
          </a:p>
          <a:p>
            <a:r>
              <a:rPr lang="en-US" dirty="0"/>
              <a:t>p</a:t>
            </a:r>
            <a:r>
              <a:rPr lang="en-US" dirty="0" smtClean="0"/>
              <a:t>rint years</a:t>
            </a:r>
          </a:p>
          <a:p>
            <a:pPr lvl="1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69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6176646"/>
              </p:ext>
            </p:extLst>
          </p:nvPr>
        </p:nvGraphicFramePr>
        <p:xfrm>
          <a:off x="457200" y="1219200"/>
          <a:ext cx="8229600" cy="302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 &lt; 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True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 != 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True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 == 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False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 &gt;= 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False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1 &lt; 3 &lt; 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True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1 &lt; 5 &gt; 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True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3+2j &lt; 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Inconsolata" charset="0"/>
                          <a:cs typeface="Arial Unicode MS" charset="0"/>
                        </a:rPr>
                        <a:t>error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8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raw_input</a:t>
            </a:r>
            <a:r>
              <a:rPr lang="en-US" dirty="0" smtClean="0"/>
              <a:t> statement</a:t>
            </a:r>
          </a:p>
          <a:p>
            <a:pPr lvl="1"/>
            <a:r>
              <a:rPr lang="en-US" sz="2400" dirty="0" smtClean="0"/>
              <a:t>f = </a:t>
            </a:r>
            <a:r>
              <a:rPr lang="en-US" sz="2400" dirty="0" err="1" smtClean="0"/>
              <a:t>int</a:t>
            </a:r>
            <a:r>
              <a:rPr lang="en-US" sz="2400" dirty="0" smtClean="0"/>
              <a:t> (</a:t>
            </a:r>
            <a:r>
              <a:rPr lang="en-US" sz="2400" dirty="0" err="1" smtClean="0"/>
              <a:t>raw_input</a:t>
            </a:r>
            <a:r>
              <a:rPr lang="en-US" sz="2400" dirty="0" smtClean="0"/>
              <a:t>("Input the temp in Fahrenheit? "))</a:t>
            </a:r>
          </a:p>
          <a:p>
            <a:r>
              <a:rPr lang="en-US" dirty="0" smtClean="0"/>
              <a:t>Command Line Argument Variables</a:t>
            </a:r>
          </a:p>
          <a:p>
            <a:pPr lvl="1">
              <a:buFontTx/>
              <a:buChar char="-"/>
            </a:pPr>
            <a:r>
              <a:rPr lang="en-US" sz="2400" dirty="0" smtClean="0"/>
              <a:t>Command line </a:t>
            </a:r>
            <a:r>
              <a:rPr lang="en-US" sz="2400" dirty="0" err="1" smtClean="0"/>
              <a:t>args</a:t>
            </a:r>
            <a:r>
              <a:rPr lang="en-US" sz="2400" dirty="0" smtClean="0"/>
              <a:t> are in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[1],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[2],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[0] is the script name itself and can be ignored</a:t>
            </a:r>
          </a:p>
          <a:p>
            <a:pPr lvl="1">
              <a:buFontTx/>
              <a:buChar char="-"/>
            </a:pPr>
            <a:r>
              <a:rPr lang="en-US" sz="2400" dirty="0" smtClean="0"/>
              <a:t>The sys lib has to be imported</a:t>
            </a:r>
          </a:p>
          <a:p>
            <a:pPr lvl="1">
              <a:buFontTx/>
              <a:buChar char="-"/>
            </a:pPr>
            <a:r>
              <a:rPr lang="en-US" sz="2400" dirty="0" smtClean="0"/>
              <a:t>Demo the helloWorld.py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3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9961</TotalTime>
  <Words>412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Bookman Old Style</vt:lpstr>
      <vt:lpstr>Droid Sans</vt:lpstr>
      <vt:lpstr>Gill Sans MT</vt:lpstr>
      <vt:lpstr>Inconsolata</vt:lpstr>
      <vt:lpstr>Times New Roman</vt:lpstr>
      <vt:lpstr>Wingdings</vt:lpstr>
      <vt:lpstr>Wingdings 3</vt:lpstr>
      <vt:lpstr>Origin</vt:lpstr>
      <vt:lpstr>Python-Introduction</vt:lpstr>
      <vt:lpstr>Basic Facts</vt:lpstr>
      <vt:lpstr>Basic Facts-cond.</vt:lpstr>
      <vt:lpstr>Numbers</vt:lpstr>
      <vt:lpstr>Type casting</vt:lpstr>
      <vt:lpstr>Arithmetic</vt:lpstr>
      <vt:lpstr>In-place binary operators</vt:lpstr>
      <vt:lpstr>Comparisons</vt:lpstr>
      <vt:lpstr>Input</vt:lpstr>
      <vt:lpstr>helloWorld.py</vt:lpstr>
      <vt:lpstr>Formating Data</vt:lpstr>
      <vt:lpstr>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Python-Introduction</dc:title>
  <dc:creator>Ghobrial, Eman</dc:creator>
  <cp:lastModifiedBy>Ghobrial, Eman</cp:lastModifiedBy>
  <cp:revision>14</cp:revision>
  <dcterms:created xsi:type="dcterms:W3CDTF">2012-01-26T23:40:27Z</dcterms:created>
  <dcterms:modified xsi:type="dcterms:W3CDTF">2013-08-07T22:29:07Z</dcterms:modified>
</cp:coreProperties>
</file>