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121A76-BE13-43E7-A6A3-AB4EC3CA4AF6}" type="datetimeFigureOut">
              <a:rPr lang="en-US" smtClean="0"/>
              <a:t>2/8/12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B9D62B-0D1F-483C-9C5E-BA0362AA7E3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Python-Flow Control, Loops and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Feb 10, 2012</a:t>
            </a:r>
          </a:p>
          <a:p>
            <a:r>
              <a:rPr lang="en-US" dirty="0" err="1" smtClean="0"/>
              <a:t>Eman</a:t>
            </a:r>
            <a:r>
              <a:rPr lang="en-US" dirty="0" smtClean="0"/>
              <a:t> </a:t>
            </a:r>
            <a:r>
              <a:rPr lang="en-US" dirty="0" err="1" smtClean="0"/>
              <a:t>Ghobrial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3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en-US" dirty="0" err="1" smtClean="0"/>
              <a:t>elif</a:t>
            </a:r>
            <a:r>
              <a:rPr lang="en-US" dirty="0" smtClean="0"/>
              <a:t> and else</a:t>
            </a:r>
            <a:endParaRPr lang="en-US" dirty="0"/>
          </a:p>
        </p:txBody>
      </p:sp>
      <p:pic>
        <p:nvPicPr>
          <p:cNvPr id="4" name="Content Placeholder 3" descr="ifstatemen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 b="14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201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range statement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ange(5) is  [0, 1, 2, 3, 4]</a:t>
            </a:r>
          </a:p>
          <a:p>
            <a:pPr lvl="1"/>
            <a:r>
              <a:rPr lang="en-US" dirty="0" smtClean="0"/>
              <a:t>range (0,8,2) is [0,2,4,6] </a:t>
            </a:r>
          </a:p>
          <a:p>
            <a:pPr lvl="1"/>
            <a:r>
              <a:rPr lang="en-US" dirty="0" smtClean="0"/>
              <a:t>for j in range (5):</a:t>
            </a:r>
          </a:p>
          <a:p>
            <a:pPr lvl="2"/>
            <a:r>
              <a:rPr lang="en-US" dirty="0" smtClean="0"/>
              <a:t>print j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Content Placeholder 3" descr="whileLoop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 b="14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86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 err="1" smtClean="0"/>
              <a:t>vs</a:t>
            </a:r>
            <a:r>
              <a:rPr lang="en-US" dirty="0" smtClean="0"/>
              <a:t> Recursive method (function)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345" b="23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5347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345" b="23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00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en-US" dirty="0" err="1" smtClean="0"/>
              <a:t>elif</a:t>
            </a:r>
            <a:r>
              <a:rPr lang="en-US" dirty="0" smtClean="0"/>
              <a:t> and else - </a:t>
            </a:r>
            <a:r>
              <a:rPr lang="en-US" dirty="0" err="1" smtClean="0"/>
              <a:t>Excerise</a:t>
            </a:r>
            <a:endParaRPr lang="en-US" dirty="0"/>
          </a:p>
        </p:txBody>
      </p:sp>
      <p:pic>
        <p:nvPicPr>
          <p:cNvPr id="4" name="Content Placeholder 3" descr="ifstatemen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" b="22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104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– Recursive Function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345" b="23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040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9804</TotalTime>
  <Words>80</Words>
  <Application>Microsoft Macintosh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Python-Flow Control, Loops and Functions</vt:lpstr>
      <vt:lpstr>If, elif and else</vt:lpstr>
      <vt:lpstr>For loop</vt:lpstr>
      <vt:lpstr>While Loop</vt:lpstr>
      <vt:lpstr>Iterative vs Recursive method (function)</vt:lpstr>
      <vt:lpstr>Recursive method</vt:lpstr>
      <vt:lpstr>Answers</vt:lpstr>
      <vt:lpstr>If, elif and else - Excerise</vt:lpstr>
      <vt:lpstr>Fibonacci – Recursive Function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Python-Flow Control and Loops</dc:title>
  <dc:creator>Ghobrial, Eman</dc:creator>
  <cp:lastModifiedBy>Eman Ghobrial</cp:lastModifiedBy>
  <cp:revision>14</cp:revision>
  <dcterms:created xsi:type="dcterms:W3CDTF">2012-01-31T23:15:39Z</dcterms:created>
  <dcterms:modified xsi:type="dcterms:W3CDTF">2012-02-09T17:59:07Z</dcterms:modified>
</cp:coreProperties>
</file>