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  <p:sldId id="259" r:id="rId3"/>
    <p:sldId id="261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B7FF10-0CDE-4A41-850D-700830F958D8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Python-String and Lists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Feb 10, 2012</a:t>
            </a:r>
          </a:p>
          <a:p>
            <a:r>
              <a:rPr lang="en-US" dirty="0" err="1" smtClean="0"/>
              <a:t>Eman</a:t>
            </a:r>
            <a:r>
              <a:rPr lang="en-US" dirty="0" smtClean="0"/>
              <a:t> </a:t>
            </a:r>
            <a:r>
              <a:rPr lang="en-US" dirty="0" err="1" smtClean="0"/>
              <a:t>Ghobrial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valid for </a:t>
            </a:r>
            <a:r>
              <a:rPr lang="en-US" smtClean="0"/>
              <a:t>both Strings and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pic>
        <p:nvPicPr>
          <p:cNvPr id="4" name="Content Placeholder 3" descr="hello.pn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358"/>
          <a:stretch/>
        </p:blipFill>
        <p:spPr>
          <a:xfrm>
            <a:off x="641804" y="2673051"/>
            <a:ext cx="3683939" cy="2065079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 = ‘Hello’</a:t>
            </a:r>
          </a:p>
          <a:p>
            <a:r>
              <a:rPr lang="en-US" dirty="0" smtClean="0"/>
              <a:t>First char =&gt; S[0]=‘H’  </a:t>
            </a:r>
            <a:endParaRPr lang="en-US" dirty="0"/>
          </a:p>
          <a:p>
            <a:r>
              <a:rPr lang="en-US" dirty="0" smtClean="0"/>
              <a:t>Last char =&gt;  S[-1] = ‘o’</a:t>
            </a:r>
          </a:p>
          <a:p>
            <a:r>
              <a:rPr lang="en-US" dirty="0" smtClean="0"/>
              <a:t>All but first =&gt;S[1:]=‘</a:t>
            </a:r>
            <a:r>
              <a:rPr lang="en-US" dirty="0" err="1" smtClean="0"/>
              <a:t>ello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First two S[:2]=‘He’</a:t>
            </a:r>
          </a:p>
          <a:p>
            <a:r>
              <a:rPr lang="en-US" dirty="0" smtClean="0"/>
              <a:t>Last three S[-3:]=‘</a:t>
            </a:r>
            <a:r>
              <a:rPr lang="en-US" dirty="0" err="1" smtClean="0"/>
              <a:t>llo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All but first and last char S[1:-1]=‘ell’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90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0776983"/>
              </p:ext>
            </p:extLst>
          </p:nvPr>
        </p:nvGraphicFramePr>
        <p:xfrm>
          <a:off x="457200" y="443047"/>
          <a:ext cx="8461615" cy="633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84"/>
                <a:gridCol w="6316831"/>
              </a:tblGrid>
              <a:tr h="31633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does?</a:t>
                      </a:r>
                      <a:endParaRPr lang="en-US" dirty="0"/>
                    </a:p>
                  </a:txBody>
                  <a:tcPr/>
                </a:tc>
              </a:tr>
              <a:tr h="3163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s.lower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s.upper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lowercase or uppercase version of the string</a:t>
                      </a:r>
                      <a:endParaRPr lang="en-US" dirty="0"/>
                    </a:p>
                  </a:txBody>
                  <a:tcPr/>
                </a:tc>
              </a:tr>
              <a:tr h="6704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s.strip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string with whitespace removed from the start and end</a:t>
                      </a:r>
                      <a:endParaRPr lang="en-US" dirty="0"/>
                    </a:p>
                  </a:txBody>
                  <a:tcPr/>
                </a:tc>
              </a:tr>
              <a:tr h="545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s.isalpha</a:t>
                      </a:r>
                      <a:r>
                        <a:rPr lang="en-US" dirty="0" smtClean="0"/>
                        <a:t>()/</a:t>
                      </a:r>
                      <a:r>
                        <a:rPr lang="en-US" dirty="0" err="1" smtClean="0"/>
                        <a:t>s.isdigit</a:t>
                      </a:r>
                      <a:r>
                        <a:rPr lang="en-US" dirty="0" smtClean="0"/>
                        <a:t>()/</a:t>
                      </a:r>
                      <a:r>
                        <a:rPr lang="en-US" dirty="0" err="1" smtClean="0"/>
                        <a:t>s.isspace</a:t>
                      </a:r>
                      <a:r>
                        <a:rPr lang="en-US" dirty="0" smtClean="0"/>
                        <a:t>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if all the string chars are in the various character classes</a:t>
                      </a:r>
                      <a:endParaRPr lang="en-US" dirty="0"/>
                    </a:p>
                  </a:txBody>
                  <a:tcPr/>
                </a:tc>
              </a:tr>
              <a:tr h="545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s.startswith</a:t>
                      </a:r>
                      <a:r>
                        <a:rPr lang="en-US" dirty="0" smtClean="0"/>
                        <a:t>('other'), </a:t>
                      </a:r>
                      <a:r>
                        <a:rPr lang="en-US" dirty="0" err="1" smtClean="0"/>
                        <a:t>s.endswith</a:t>
                      </a:r>
                      <a:r>
                        <a:rPr lang="en-US" dirty="0" smtClean="0"/>
                        <a:t>('other')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if the string starts or ends with the given other string</a:t>
                      </a:r>
                      <a:endParaRPr lang="en-US" dirty="0"/>
                    </a:p>
                  </a:txBody>
                  <a:tcPr/>
                </a:tc>
              </a:tr>
              <a:tr h="779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s.find</a:t>
                      </a:r>
                      <a:r>
                        <a:rPr lang="en-US" dirty="0" smtClean="0"/>
                        <a:t>('other')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searches for the given other string (not a regular expression) within s, and returns the first index where it begins or -1 if not found</a:t>
                      </a:r>
                    </a:p>
                  </a:txBody>
                  <a:tcPr/>
                </a:tc>
              </a:tr>
              <a:tr h="545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s.replace</a:t>
                      </a:r>
                      <a:r>
                        <a:rPr lang="en-US" dirty="0" smtClean="0"/>
                        <a:t>('old', 'new')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a string where all occurrences of 'old' have been replaced by 'new’</a:t>
                      </a:r>
                    </a:p>
                  </a:txBody>
                  <a:tcPr/>
                </a:tc>
              </a:tr>
              <a:tr h="10139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s.split</a:t>
                      </a:r>
                      <a:r>
                        <a:rPr lang="en-US" dirty="0" smtClean="0"/>
                        <a:t>('</a:t>
                      </a:r>
                      <a:r>
                        <a:rPr lang="en-US" dirty="0" err="1" smtClean="0"/>
                        <a:t>delim</a:t>
                      </a:r>
                      <a:r>
                        <a:rPr lang="en-US" dirty="0" smtClean="0"/>
                        <a:t>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returns a list of substrings separated by the given delimiter. The delimiter is not a regular expression, it's just text. '</a:t>
                      </a:r>
                      <a:r>
                        <a:rPr lang="en-US" dirty="0" err="1" smtClean="0"/>
                        <a:t>aaa,bbb,ccc'.split</a:t>
                      </a:r>
                      <a:r>
                        <a:rPr lang="en-US" dirty="0" smtClean="0"/>
                        <a:t>(',') -&gt; ['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smtClean="0"/>
                        <a:t>', '</a:t>
                      </a:r>
                      <a:r>
                        <a:rPr lang="en-US" dirty="0" err="1" smtClean="0"/>
                        <a:t>bbb</a:t>
                      </a:r>
                      <a:r>
                        <a:rPr lang="en-US" dirty="0" smtClean="0"/>
                        <a:t>', 'ccc']. As a convenient special case </a:t>
                      </a:r>
                      <a:r>
                        <a:rPr lang="en-US" dirty="0" err="1" smtClean="0"/>
                        <a:t>s.split</a:t>
                      </a:r>
                      <a:r>
                        <a:rPr lang="en-US" dirty="0" smtClean="0"/>
                        <a:t>() (with no arguments) splits on all whitespace chars.</a:t>
                      </a:r>
                    </a:p>
                  </a:txBody>
                  <a:tcPr/>
                </a:tc>
              </a:tr>
              <a:tr h="77999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s.join</a:t>
                      </a:r>
                      <a:r>
                        <a:rPr lang="en-US" dirty="0" smtClean="0"/>
                        <a:t>(list)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opposite of split(), joins the elements in the given list together using the string as the delimiter. e.g. '---'.join(['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smtClean="0"/>
                        <a:t>', '</a:t>
                      </a:r>
                      <a:r>
                        <a:rPr lang="en-US" dirty="0" err="1" smtClean="0"/>
                        <a:t>bbb</a:t>
                      </a:r>
                      <a:r>
                        <a:rPr lang="en-US" dirty="0" smtClean="0"/>
                        <a:t>', 'ccc']) -&gt;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smtClean="0"/>
                        <a:t>---</a:t>
                      </a:r>
                      <a:r>
                        <a:rPr lang="en-US" dirty="0" err="1" smtClean="0"/>
                        <a:t>bbb</a:t>
                      </a:r>
                      <a:r>
                        <a:rPr lang="en-US" dirty="0" smtClean="0"/>
                        <a:t>---ccc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90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0491177"/>
              </p:ext>
            </p:extLst>
          </p:nvPr>
        </p:nvGraphicFramePr>
        <p:xfrm>
          <a:off x="457200" y="443047"/>
          <a:ext cx="8461615" cy="634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84"/>
                <a:gridCol w="6316831"/>
              </a:tblGrid>
              <a:tr h="31633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does?</a:t>
                      </a:r>
                      <a:endParaRPr lang="en-US" dirty="0"/>
                    </a:p>
                  </a:txBody>
                  <a:tcPr/>
                </a:tc>
              </a:tr>
              <a:tr h="3163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list.append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elem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 single element to the end of the list. Common error: does not return the new list, just modifies the original.</a:t>
                      </a:r>
                      <a:endParaRPr lang="en-US" dirty="0"/>
                    </a:p>
                  </a:txBody>
                  <a:tcPr/>
                </a:tc>
              </a:tr>
              <a:tr h="6704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list.insert</a:t>
                      </a:r>
                      <a:r>
                        <a:rPr lang="en-US" dirty="0" smtClean="0"/>
                        <a:t>(index, </a:t>
                      </a:r>
                      <a:r>
                        <a:rPr lang="en-US" dirty="0" err="1" smtClean="0"/>
                        <a:t>elem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the element at the given index, shifting elements to the right.</a:t>
                      </a:r>
                      <a:endParaRPr lang="en-US" dirty="0"/>
                    </a:p>
                  </a:txBody>
                  <a:tcPr/>
                </a:tc>
              </a:tr>
              <a:tr h="545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list.extend</a:t>
                      </a:r>
                      <a:r>
                        <a:rPr lang="en-US" dirty="0" smtClean="0"/>
                        <a:t>(list2)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the elements in list2 to the end of the list. Using + or += on a list is similar to using extend().</a:t>
                      </a:r>
                      <a:endParaRPr lang="en-US" dirty="0"/>
                    </a:p>
                  </a:txBody>
                  <a:tcPr/>
                </a:tc>
              </a:tr>
              <a:tr h="545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list.index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elem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searches for the given element from the start of the list and returns its index. Throws a </a:t>
                      </a:r>
                      <a:r>
                        <a:rPr lang="en-US" dirty="0" err="1" smtClean="0"/>
                        <a:t>ValueError</a:t>
                      </a:r>
                      <a:r>
                        <a:rPr lang="en-US" dirty="0" smtClean="0"/>
                        <a:t> if the element does not appear (use "in" to check without a </a:t>
                      </a:r>
                      <a:r>
                        <a:rPr lang="en-US" dirty="0" err="1" smtClean="0"/>
                        <a:t>ValueError</a:t>
                      </a:r>
                      <a:r>
                        <a:rPr lang="en-US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779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list.remove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elem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searches for the first instance of the given element and removes it (throws </a:t>
                      </a:r>
                      <a:r>
                        <a:rPr lang="en-US" dirty="0" err="1" smtClean="0"/>
                        <a:t>ValueError</a:t>
                      </a:r>
                      <a:r>
                        <a:rPr lang="en-US" dirty="0" smtClean="0"/>
                        <a:t> if not present)</a:t>
                      </a:r>
                    </a:p>
                  </a:txBody>
                  <a:tcPr/>
                </a:tc>
              </a:tr>
              <a:tr h="545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list.sort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sorts the list in place (does not return it). (The sorted() function shown below is preferred.)</a:t>
                      </a:r>
                    </a:p>
                  </a:txBody>
                  <a:tcPr/>
                </a:tc>
              </a:tr>
              <a:tr h="779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list.reverse</a:t>
                      </a:r>
                      <a:r>
                        <a:rPr lang="en-US" dirty="0" smtClean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reverses the list in place (does not return it)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779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list.pop</a:t>
                      </a:r>
                      <a:r>
                        <a:rPr lang="en-US" dirty="0" smtClean="0"/>
                        <a:t>(index)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removes and returns the element at the given index. Returns the rightmost element if index is omitted (roughly the opposite of append()).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</a:t>
            </a:r>
            <a:r>
              <a:rPr lang="en-US" dirty="0" smtClean="0"/>
              <a:t>Fibonacci using 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345" b="23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51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Compact way to write expression that expands to a whole list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2019299"/>
            <a:ext cx="6572553" cy="470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175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7034</TotalTime>
  <Words>520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Python-String and Lists</vt:lpstr>
      <vt:lpstr>Slicing valid for both Strings and Lists</vt:lpstr>
      <vt:lpstr>String Methods</vt:lpstr>
      <vt:lpstr>List Methods</vt:lpstr>
      <vt:lpstr>Iterative Fibonacci using  Lists</vt:lpstr>
      <vt:lpstr>List Comprehensions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Python-String and Lists</dc:title>
  <dc:creator>Eman Ghobrial</dc:creator>
  <cp:lastModifiedBy>Ghobrial, Eman</cp:lastModifiedBy>
  <cp:revision>19</cp:revision>
  <dcterms:created xsi:type="dcterms:W3CDTF">2012-02-06T02:17:59Z</dcterms:created>
  <dcterms:modified xsi:type="dcterms:W3CDTF">2012-02-17T20:38:30Z</dcterms:modified>
</cp:coreProperties>
</file>