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7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B7FF10-0CDE-4A41-850D-700830F958D8}" type="datetimeFigureOut">
              <a:rPr lang="en-US" smtClean="0"/>
              <a:t>2/25/12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6BB9BA-6CF6-DE48-82BF-8463446F824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Python-Dictionary-Files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Feb 24, 2012</a:t>
            </a:r>
          </a:p>
          <a:p>
            <a:r>
              <a:rPr lang="en-US" dirty="0" err="1" smtClean="0"/>
              <a:t>Eman</a:t>
            </a:r>
            <a:r>
              <a:rPr lang="en-US" dirty="0" smtClean="0"/>
              <a:t> </a:t>
            </a:r>
            <a:r>
              <a:rPr lang="en-US" dirty="0" err="1" smtClean="0"/>
              <a:t>Ghobrial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7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7" name="Content Placeholder 6" descr="dict.pn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8" t="-16228" r="40" b="-23246"/>
          <a:stretch/>
        </p:blipFill>
        <p:spPr/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79394055"/>
              </p:ext>
            </p:extLst>
          </p:nvPr>
        </p:nvGraphicFramePr>
        <p:xfrm>
          <a:off x="4648200" y="2133600"/>
          <a:ext cx="4038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D={} # define</a:t>
                      </a:r>
                      <a:r>
                        <a:rPr lang="en-US" baseline="0" dirty="0" smtClean="0"/>
                        <a:t> a blank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D[‘a’]=‘alpha’ # </a:t>
                      </a: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add items to </a:t>
                      </a:r>
                      <a:r>
                        <a:rPr lang="en-US" baseline="0" smtClean="0"/>
                        <a:t>dict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D[‘x’] # gives an error does not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D.get</a:t>
                      </a:r>
                      <a:r>
                        <a:rPr lang="en-US" dirty="0" smtClean="0"/>
                        <a:t>(‘a’) # returns</a:t>
                      </a:r>
                      <a:r>
                        <a:rPr lang="en-US" baseline="0" dirty="0" smtClean="0"/>
                        <a:t> alpha, pop() removes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‘a’ in D # returns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‘x’ in D # returns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D.keys</a:t>
                      </a:r>
                      <a:r>
                        <a:rPr lang="en-US" dirty="0" smtClean="0"/>
                        <a:t>() # returns</a:t>
                      </a:r>
                      <a:r>
                        <a:rPr lang="en-US" baseline="0" dirty="0" smtClean="0"/>
                        <a:t> a list of keys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D.values</a:t>
                      </a:r>
                      <a:r>
                        <a:rPr lang="en-US" dirty="0" smtClean="0"/>
                        <a:t>() # returns a list of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D.items</a:t>
                      </a:r>
                      <a:r>
                        <a:rPr lang="en-US" dirty="0" smtClean="0"/>
                        <a:t>() # returns tuples of</a:t>
                      </a:r>
                      <a:r>
                        <a:rPr lang="en-US" baseline="0" dirty="0" smtClean="0"/>
                        <a:t>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k in sorted(</a:t>
                      </a:r>
                      <a:r>
                        <a:rPr lang="en-US" dirty="0" err="1" smtClean="0"/>
                        <a:t>D.keys</a:t>
                      </a:r>
                      <a:r>
                        <a:rPr lang="en-US" dirty="0" smtClean="0"/>
                        <a:t>()):</a:t>
                      </a:r>
                      <a:r>
                        <a:rPr lang="en-US" baseline="0" dirty="0" smtClean="0"/>
                        <a:t> print k</a:t>
                      </a:r>
                    </a:p>
                    <a:p>
                      <a:r>
                        <a:rPr lang="en-US" dirty="0" smtClean="0"/>
                        <a:t># Loop over the dict.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51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(text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open() function =&gt; opens and returns file handle</a:t>
            </a:r>
          </a:p>
          <a:p>
            <a:r>
              <a:rPr lang="en-US" dirty="0" smtClean="0"/>
              <a:t>Use the following codes along with the open()</a:t>
            </a:r>
          </a:p>
          <a:p>
            <a:pPr lvl="1"/>
            <a:r>
              <a:rPr lang="en-US" dirty="0"/>
              <a:t>‘w’ for write</a:t>
            </a:r>
          </a:p>
          <a:p>
            <a:pPr lvl="1"/>
            <a:r>
              <a:rPr lang="en-US" dirty="0"/>
              <a:t>‘r’ for read and ‘</a:t>
            </a:r>
            <a:r>
              <a:rPr lang="en-US" dirty="0" err="1"/>
              <a:t>rU</a:t>
            </a:r>
            <a:r>
              <a:rPr lang="en-US" dirty="0"/>
              <a:t>’ for read universal </a:t>
            </a:r>
            <a:endParaRPr lang="en-US" dirty="0" smtClean="0"/>
          </a:p>
          <a:p>
            <a:pPr lvl="1"/>
            <a:r>
              <a:rPr lang="en-US" dirty="0" smtClean="0"/>
              <a:t>Example:	</a:t>
            </a:r>
          </a:p>
          <a:p>
            <a:pPr lvl="2"/>
            <a:r>
              <a:rPr lang="en-US" dirty="0" smtClean="0"/>
              <a:t>f = open (‘sample.txt’,’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line in f:	#iterates over the lines of the file</a:t>
            </a:r>
          </a:p>
          <a:p>
            <a:pPr lvl="3"/>
            <a:r>
              <a:rPr lang="en-US" dirty="0" smtClean="0"/>
              <a:t>print line,	#, makes print do not add an end=of-line char</a:t>
            </a:r>
          </a:p>
          <a:p>
            <a:pPr lvl="2"/>
            <a:r>
              <a:rPr lang="en-US" dirty="0" err="1" smtClean="0"/>
              <a:t>f.close</a:t>
            </a:r>
            <a:r>
              <a:rPr lang="en-US" dirty="0" smtClean="0"/>
              <a:t>()		# good practice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ext =  </a:t>
            </a:r>
            <a:r>
              <a:rPr lang="en-US" dirty="0" err="1" smtClean="0"/>
              <a:t>f.read</a:t>
            </a:r>
            <a:r>
              <a:rPr lang="en-US" dirty="0" smtClean="0"/>
              <a:t>() =&gt; reads the whole file into a text variable</a:t>
            </a:r>
          </a:p>
          <a:p>
            <a:r>
              <a:rPr lang="en-US" dirty="0" smtClean="0"/>
              <a:t> lines = </a:t>
            </a:r>
            <a:r>
              <a:rPr lang="en-US" dirty="0" err="1" smtClean="0"/>
              <a:t>f.readlines</a:t>
            </a:r>
            <a:r>
              <a:rPr lang="en-US" dirty="0" smtClean="0"/>
              <a:t>() =&gt; reads the whole file into a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get the words on a separate list</a:t>
            </a:r>
          </a:p>
          <a:p>
            <a:pPr lvl="1"/>
            <a:r>
              <a:rPr lang="en-US" dirty="0" err="1" smtClean="0"/>
              <a:t>text.split</a:t>
            </a:r>
            <a:r>
              <a:rPr lang="en-US" dirty="0" smtClean="0"/>
              <a:t>() # default to split and uses the space as </a:t>
            </a:r>
            <a:r>
              <a:rPr lang="en-US" smtClean="0"/>
              <a:t>the delimiter</a:t>
            </a:r>
            <a:endParaRPr lang="en-US" dirty="0" smtClean="0"/>
          </a:p>
          <a:p>
            <a:r>
              <a:rPr lang="en-US" dirty="0" err="1"/>
              <a:t>f.write</a:t>
            </a:r>
            <a:r>
              <a:rPr lang="en-US" dirty="0"/>
              <a:t>(string</a:t>
            </a:r>
            <a:r>
              <a:rPr lang="en-US" dirty="0" smtClean="0"/>
              <a:t>) # used to write to an open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5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14806</TotalTime>
  <Words>208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Python-Dictionary-Files</vt:lpstr>
      <vt:lpstr>Dictionary</vt:lpstr>
      <vt:lpstr>Files (text files)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Python-String and Lists</dc:title>
  <dc:creator>Eman Ghobrial</dc:creator>
  <cp:lastModifiedBy>Eman Ghobrial</cp:lastModifiedBy>
  <cp:revision>28</cp:revision>
  <dcterms:created xsi:type="dcterms:W3CDTF">2012-02-06T02:17:59Z</dcterms:created>
  <dcterms:modified xsi:type="dcterms:W3CDTF">2012-02-26T01:57:56Z</dcterms:modified>
</cp:coreProperties>
</file>