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  <p:sldId id="263" r:id="rId3"/>
    <p:sldId id="267" r:id="rId4"/>
    <p:sldId id="269" r:id="rId5"/>
    <p:sldId id="270" r:id="rId6"/>
    <p:sldId id="271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B7FF10-0CDE-4A41-850D-700830F958D8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Python-</a:t>
            </a:r>
            <a:r>
              <a:rPr lang="en-US" dirty="0"/>
              <a:t>B</a:t>
            </a:r>
            <a:r>
              <a:rPr lang="en-US" sz="3200" dirty="0" smtClean="0"/>
              <a:t>inary-Files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March 2, 2012</a:t>
            </a:r>
          </a:p>
          <a:p>
            <a:r>
              <a:rPr lang="en-US" dirty="0" err="1" smtClean="0"/>
              <a:t>Eman</a:t>
            </a:r>
            <a:r>
              <a:rPr lang="en-US" dirty="0" smtClean="0"/>
              <a:t> </a:t>
            </a:r>
            <a:r>
              <a:rPr lang="en-US" dirty="0" err="1" smtClean="0"/>
              <a:t>Ghobrial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(binary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open() function =&gt; opens and returns file handle</a:t>
            </a:r>
          </a:p>
          <a:p>
            <a:r>
              <a:rPr lang="en-US" dirty="0" smtClean="0"/>
              <a:t>Use the following codes along with the open()</a:t>
            </a:r>
          </a:p>
          <a:p>
            <a:pPr lvl="1"/>
            <a:r>
              <a:rPr lang="en-US" dirty="0"/>
              <a:t>‘</a:t>
            </a:r>
            <a:r>
              <a:rPr lang="en-US" dirty="0" err="1" smtClean="0"/>
              <a:t>wb</a:t>
            </a:r>
            <a:r>
              <a:rPr lang="en-US" dirty="0" smtClean="0"/>
              <a:t>’ </a:t>
            </a:r>
            <a:r>
              <a:rPr lang="en-US" dirty="0"/>
              <a:t>for write</a:t>
            </a:r>
          </a:p>
          <a:p>
            <a:pPr lvl="1"/>
            <a:r>
              <a:rPr lang="en-US" dirty="0"/>
              <a:t>‘</a:t>
            </a:r>
            <a:r>
              <a:rPr lang="en-US" dirty="0" err="1" smtClean="0"/>
              <a:t>rb</a:t>
            </a:r>
            <a:r>
              <a:rPr lang="en-US" dirty="0" smtClean="0"/>
              <a:t>’ </a:t>
            </a:r>
            <a:r>
              <a:rPr lang="en-US" dirty="0"/>
              <a:t>for read </a:t>
            </a:r>
            <a:endParaRPr lang="en-US" dirty="0" smtClean="0"/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r+b</a:t>
            </a:r>
            <a:r>
              <a:rPr lang="en-US" dirty="0" smtClean="0"/>
              <a:t>’ read and write</a:t>
            </a:r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smtClean="0"/>
              <a:t>f = open (filename, ‘</a:t>
            </a:r>
            <a:r>
              <a:rPr lang="en-US" dirty="0" err="1" smtClean="0"/>
              <a:t>rb</a:t>
            </a:r>
            <a:r>
              <a:rPr lang="en-US" dirty="0" smtClean="0"/>
              <a:t>’)</a:t>
            </a:r>
          </a:p>
          <a:p>
            <a:pPr lvl="2"/>
            <a:r>
              <a:rPr lang="en-US" dirty="0" err="1"/>
              <a:t>f</a:t>
            </a:r>
            <a:r>
              <a:rPr lang="en-US" dirty="0" err="1" smtClean="0"/>
              <a:t>data</a:t>
            </a:r>
            <a:r>
              <a:rPr lang="en-US" dirty="0" smtClean="0"/>
              <a:t>=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like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struct.pack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fmt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v2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...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Return a string containing the values v1, v2, ... packed according to the given format. The arguments must match the values required by the format exactly.</a:t>
            </a:r>
          </a:p>
          <a:p>
            <a:r>
              <a:rPr lang="en-US" dirty="0" err="1">
                <a:solidFill>
                  <a:srgbClr val="FF0000"/>
                </a:solidFill>
              </a:rPr>
              <a:t>struct.unpack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fmt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Unpack the string (presumably packed by pack(</a:t>
            </a:r>
            <a:r>
              <a:rPr lang="en-US" dirty="0" err="1"/>
              <a:t>fmt</a:t>
            </a:r>
            <a:r>
              <a:rPr lang="en-US" dirty="0"/>
              <a:t>, ...)) according to the given format. The result is a tuple even if it contains exactly one item. The string must contain exactly the amount of data required by the format (</a:t>
            </a:r>
            <a:r>
              <a:rPr lang="en-US" dirty="0" err="1"/>
              <a:t>len</a:t>
            </a:r>
            <a:r>
              <a:rPr lang="en-US" dirty="0"/>
              <a:t>(string) must equal </a:t>
            </a:r>
            <a:r>
              <a:rPr lang="en-US" dirty="0" err="1"/>
              <a:t>calcsize</a:t>
            </a:r>
            <a:r>
              <a:rPr lang="en-US" dirty="0"/>
              <a:t>(</a:t>
            </a:r>
            <a:r>
              <a:rPr lang="en-US" dirty="0" err="1"/>
              <a:t>fmt</a:t>
            </a:r>
            <a:r>
              <a:rPr lang="en-US" dirty="0"/>
              <a:t>))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struct.calcsize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fmt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Return the size of the </a:t>
            </a:r>
            <a:r>
              <a:rPr lang="en-US" dirty="0" err="1"/>
              <a:t>struct</a:t>
            </a:r>
            <a:r>
              <a:rPr lang="en-US" dirty="0"/>
              <a:t> (and hence of the string) corresponding to the given format.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862602" y="1195547"/>
          <a:ext cx="5418795" cy="4984432"/>
        </p:xfrm>
        <a:graphic>
          <a:graphicData uri="http://schemas.openxmlformats.org/drawingml/2006/table">
            <a:tbl>
              <a:tblPr/>
              <a:tblGrid>
                <a:gridCol w="1083759"/>
                <a:gridCol w="1083759"/>
                <a:gridCol w="1083759"/>
                <a:gridCol w="1083759"/>
                <a:gridCol w="1083759"/>
              </a:tblGrid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Format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 Type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Python type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Standard size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Notes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pad byte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value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146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char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 of length 1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signed char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unsigned char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?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_Bool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bool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(1)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short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unsigned short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unsigned int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long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unsigned long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long long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(2), 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1462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unsigned long long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(2), 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(4)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double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(4)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char[]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char[]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835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void *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(5), (3)</a:t>
                      </a:r>
                    </a:p>
                  </a:txBody>
                  <a:tcPr marL="60209" marR="60209" marT="30104" marB="3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basic example of packing/unpacking three integers:</a:t>
            </a:r>
          </a:p>
          <a:p>
            <a:pPr lvl="1"/>
            <a:r>
              <a:rPr lang="en-US" dirty="0"/>
              <a:t>&gt;&gt;</a:t>
            </a:r>
            <a:r>
              <a:rPr lang="en-US" dirty="0" smtClean="0"/>
              <a:t>&gt; </a:t>
            </a:r>
            <a:r>
              <a:rPr lang="en-US" dirty="0"/>
              <a:t>from </a:t>
            </a:r>
            <a:r>
              <a:rPr lang="en-US" dirty="0" err="1"/>
              <a:t>struct</a:t>
            </a:r>
            <a:r>
              <a:rPr lang="en-US" dirty="0"/>
              <a:t> import * </a:t>
            </a:r>
            <a:endParaRPr lang="en-US" dirty="0" smtClean="0"/>
          </a:p>
          <a:p>
            <a:pPr lvl="1"/>
            <a:r>
              <a:rPr lang="en-US" dirty="0" smtClean="0"/>
              <a:t>&gt;</a:t>
            </a:r>
            <a:r>
              <a:rPr lang="en-US" dirty="0"/>
              <a:t>&gt;&gt; pack('</a:t>
            </a:r>
            <a:r>
              <a:rPr lang="en-US" dirty="0" err="1"/>
              <a:t>hhl</a:t>
            </a:r>
            <a:r>
              <a:rPr lang="en-US" dirty="0"/>
              <a:t>', 1, 2, 3) </a:t>
            </a:r>
            <a:endParaRPr lang="en-US" dirty="0" smtClean="0"/>
          </a:p>
          <a:p>
            <a:pPr lvl="2"/>
            <a:r>
              <a:rPr lang="en-US" dirty="0" smtClean="0"/>
              <a:t>'</a:t>
            </a:r>
            <a:r>
              <a:rPr lang="en-US" dirty="0"/>
              <a:t>\x00\x01\x00\x02\x00\x00\x00\x03' </a:t>
            </a:r>
            <a:endParaRPr lang="en-US" dirty="0" smtClean="0"/>
          </a:p>
          <a:p>
            <a:pPr lvl="1"/>
            <a:r>
              <a:rPr lang="en-US" dirty="0" smtClean="0"/>
              <a:t>&gt;</a:t>
            </a:r>
            <a:r>
              <a:rPr lang="en-US" dirty="0"/>
              <a:t>&gt;&gt; unpack('</a:t>
            </a:r>
            <a:r>
              <a:rPr lang="en-US" dirty="0" err="1"/>
              <a:t>hhl</a:t>
            </a:r>
            <a:r>
              <a:rPr lang="en-US" dirty="0"/>
              <a:t>', '\x00\x01\x00\x02\x00\x00\x00\x03')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1, 2, 3) </a:t>
            </a:r>
            <a:endParaRPr lang="en-US" dirty="0" smtClean="0"/>
          </a:p>
          <a:p>
            <a:pPr lvl="1"/>
            <a:r>
              <a:rPr lang="en-US" dirty="0" smtClean="0"/>
              <a:t>&gt;</a:t>
            </a:r>
            <a:r>
              <a:rPr lang="en-US" dirty="0"/>
              <a:t>&gt;&gt; </a:t>
            </a:r>
            <a:r>
              <a:rPr lang="en-US" dirty="0" err="1"/>
              <a:t>calcsize</a:t>
            </a:r>
            <a:r>
              <a:rPr lang="en-US" dirty="0"/>
              <a:t>('</a:t>
            </a:r>
            <a:r>
              <a:rPr lang="en-US" dirty="0" err="1"/>
              <a:t>hhl</a:t>
            </a:r>
            <a:r>
              <a:rPr lang="en-US" dirty="0"/>
              <a:t>') </a:t>
            </a:r>
            <a:endParaRPr lang="en-US" dirty="0" smtClean="0"/>
          </a:p>
          <a:p>
            <a:pPr lvl="2"/>
            <a:r>
              <a:rPr lang="en-US" dirty="0" smtClean="0"/>
              <a:t>8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9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&gt;&gt;&gt; record = '</a:t>
            </a:r>
            <a:r>
              <a:rPr lang="en-US" dirty="0" err="1"/>
              <a:t>raymond</a:t>
            </a:r>
            <a:r>
              <a:rPr lang="en-US" dirty="0"/>
              <a:t> \x32\x12\x08\x01\x08' 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/>
              <a:t>&gt;&gt; name, </a:t>
            </a:r>
            <a:r>
              <a:rPr lang="en-US" dirty="0" err="1"/>
              <a:t>serialnum</a:t>
            </a:r>
            <a:r>
              <a:rPr lang="en-US" dirty="0"/>
              <a:t>, school, </a:t>
            </a:r>
            <a:r>
              <a:rPr lang="en-US" dirty="0" err="1"/>
              <a:t>gradelevel</a:t>
            </a:r>
            <a:r>
              <a:rPr lang="en-US" dirty="0"/>
              <a:t> = unpack('&lt;10sHHb', record) 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/>
              <a:t>&gt;&gt; from collections import </a:t>
            </a:r>
            <a:r>
              <a:rPr lang="en-US" dirty="0" err="1"/>
              <a:t>namedtuple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/>
              <a:t>&gt;&gt; Student = </a:t>
            </a:r>
            <a:r>
              <a:rPr lang="en-US" dirty="0" err="1"/>
              <a:t>namedtuple</a:t>
            </a:r>
            <a:r>
              <a:rPr lang="en-US" dirty="0"/>
              <a:t>('Student', 'name </a:t>
            </a:r>
            <a:r>
              <a:rPr lang="en-US" dirty="0" err="1"/>
              <a:t>serialnum</a:t>
            </a:r>
            <a:r>
              <a:rPr lang="en-US" dirty="0"/>
              <a:t> school </a:t>
            </a:r>
            <a:r>
              <a:rPr lang="en-US" dirty="0" err="1"/>
              <a:t>gradelevel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/>
              <a:t>&gt;&gt; </a:t>
            </a:r>
            <a:r>
              <a:rPr lang="en-US" dirty="0" err="1"/>
              <a:t>Student._make</a:t>
            </a:r>
            <a:r>
              <a:rPr lang="en-US" dirty="0"/>
              <a:t>(unpack('&lt;10sHHb', record)) </a:t>
            </a:r>
            <a:r>
              <a:rPr lang="en-US" dirty="0" smtClean="0"/>
              <a:t>	Student</a:t>
            </a:r>
            <a:r>
              <a:rPr lang="en-US" dirty="0"/>
              <a:t>(name='</a:t>
            </a:r>
            <a:r>
              <a:rPr lang="en-US" dirty="0" err="1"/>
              <a:t>raymond</a:t>
            </a:r>
            <a:r>
              <a:rPr lang="en-US" dirty="0"/>
              <a:t> ', </a:t>
            </a:r>
            <a:r>
              <a:rPr lang="en-US" dirty="0" err="1"/>
              <a:t>serialnum</a:t>
            </a:r>
            <a:r>
              <a:rPr lang="en-US" dirty="0"/>
              <a:t>=4658, </a:t>
            </a:r>
            <a:r>
              <a:rPr lang="en-US" dirty="0" smtClean="0"/>
              <a:t>	school</a:t>
            </a:r>
            <a:r>
              <a:rPr lang="en-US" dirty="0"/>
              <a:t>=264, </a:t>
            </a:r>
            <a:r>
              <a:rPr lang="en-US" dirty="0" err="1"/>
              <a:t>gradelevel</a:t>
            </a:r>
            <a:r>
              <a:rPr lang="en-US" dirty="0"/>
              <a:t>=8)</a:t>
            </a:r>
          </a:p>
        </p:txBody>
      </p:sp>
    </p:spTree>
    <p:extLst>
      <p:ext uri="{BB962C8B-B14F-4D97-AF65-F5344CB8AC3E}">
        <p14:creationId xmlns:p14="http://schemas.microsoft.com/office/powerpoint/2010/main" val="57816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Whole File in Memory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7822" b="7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24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Memory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7822" b="7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717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19450</TotalTime>
  <Words>428</Words>
  <Application>Microsoft Office PowerPoint</Application>
  <PresentationFormat>On-screen Show 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Python-Binary-Files</vt:lpstr>
      <vt:lpstr>Files (binary files)</vt:lpstr>
      <vt:lpstr>C like struct</vt:lpstr>
      <vt:lpstr>Format Characters</vt:lpstr>
      <vt:lpstr>Examples</vt:lpstr>
      <vt:lpstr>Another Example</vt:lpstr>
      <vt:lpstr>Read the Whole File in Memory</vt:lpstr>
      <vt:lpstr>Using Memory Map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Python-String and Lists</dc:title>
  <dc:creator>Eman Ghobrial</dc:creator>
  <cp:lastModifiedBy>Ghobrial, Eman</cp:lastModifiedBy>
  <cp:revision>37</cp:revision>
  <dcterms:created xsi:type="dcterms:W3CDTF">2012-02-06T02:17:59Z</dcterms:created>
  <dcterms:modified xsi:type="dcterms:W3CDTF">2012-03-02T19:18:00Z</dcterms:modified>
</cp:coreProperties>
</file>