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476C0E-0E83-4CD7-912D-22C6E8A2608F}" type="datetimeFigureOut">
              <a:rPr lang="en-US" smtClean="0"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r>
              <a:rPr lang="en-US" dirty="0"/>
              <a:t>-</a:t>
            </a:r>
            <a:r>
              <a:rPr lang="en-US" dirty="0" smtClean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March </a:t>
            </a:r>
            <a:r>
              <a:rPr lang="en-US" dirty="0" smtClean="0"/>
              <a:t>16, </a:t>
            </a:r>
            <a:r>
              <a:rPr lang="en-US" dirty="0" smtClean="0"/>
              <a:t>2012</a:t>
            </a:r>
          </a:p>
          <a:p>
            <a:r>
              <a:rPr lang="en-US" dirty="0" err="1" smtClean="0"/>
              <a:t>Eman</a:t>
            </a:r>
            <a:r>
              <a:rPr lang="en-US" dirty="0" smtClean="0"/>
              <a:t> </a:t>
            </a:r>
            <a:r>
              <a:rPr lang="en-US" dirty="0" err="1" smtClean="0"/>
              <a:t>Ghobrial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5221005"/>
              </p:ext>
            </p:extLst>
          </p:nvPr>
        </p:nvGraphicFramePr>
        <p:xfrm>
          <a:off x="457200" y="1219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word</a:t>
                      </a:r>
                      <a:r>
                        <a:rPr lang="en-US" baseline="0" dirty="0" smtClean="0"/>
                        <a:t> char equivalent to  [a-z A-Z_0-9]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Any char that is not alphabetic, numeric or underscore char, </a:t>
                      </a:r>
                      <a:r>
                        <a:rPr lang="en-US" baseline="0" dirty="0" smtClean="0"/>
                        <a:t>equivalent to  [^a-z A-Z_0-9]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 space (space, tab, 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 but</a:t>
                      </a:r>
                      <a:r>
                        <a:rPr lang="en-US" baseline="0" dirty="0" smtClean="0"/>
                        <a:t> not white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 [0-9]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 err="1" smtClean="0"/>
                        <a:t>nondigit</a:t>
                      </a:r>
                      <a:r>
                        <a:rPr lang="en-US" dirty="0" smtClean="0"/>
                        <a:t> character; equivalent to [^0-9]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5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01133850"/>
              </p:ext>
            </p:extLst>
          </p:nvPr>
        </p:nvGraphicFramePr>
        <p:xfrm>
          <a:off x="457200" y="1219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Symol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single 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r>
                        <a:rPr lang="en-US" baseline="0" dirty="0" smtClean="0"/>
                        <a:t> or more of the leading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 of the leading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specify a set of char class to 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[^ 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 the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specify a set to extract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 n characters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</a:t>
                      </a:r>
                      <a:r>
                        <a:rPr lang="en-US" smtClean="0"/>
                        <a:t>greedy option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91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Matching – re lib – the match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229600" cy="4937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re</a:t>
            </a:r>
          </a:p>
          <a:p>
            <a:pPr marL="0" indent="0">
              <a:buNone/>
            </a:pPr>
            <a:r>
              <a:rPr lang="en-US" dirty="0" smtClean="0"/>
              <a:t>match = </a:t>
            </a:r>
            <a:r>
              <a:rPr lang="en-US" dirty="0" err="1" smtClean="0"/>
              <a:t>re.search</a:t>
            </a:r>
            <a:r>
              <a:rPr lang="en-US" dirty="0" smtClean="0"/>
              <a:t>(pat, </a:t>
            </a:r>
            <a:r>
              <a:rPr lang="en-US" dirty="0" err="1" smtClean="0"/>
              <a:t>str</a:t>
            </a:r>
            <a:r>
              <a:rPr lang="en-US" dirty="0" smtClean="0"/>
              <a:t>)  ## which is an object and has the .group(), .start(), .end() and .span()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#Example:</a:t>
            </a:r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 = 'an example </a:t>
            </a:r>
            <a:r>
              <a:rPr lang="en-US" dirty="0" err="1"/>
              <a:t>word:cat</a:t>
            </a:r>
            <a:r>
              <a:rPr lang="en-US" dirty="0"/>
              <a:t>!!'</a:t>
            </a:r>
          </a:p>
          <a:p>
            <a:pPr marL="0" indent="0">
              <a:buNone/>
            </a:pPr>
            <a:r>
              <a:rPr lang="en-US" dirty="0"/>
              <a:t>match = </a:t>
            </a:r>
            <a:r>
              <a:rPr lang="en-US" dirty="0" err="1"/>
              <a:t>re.search</a:t>
            </a:r>
            <a:r>
              <a:rPr lang="en-US" dirty="0"/>
              <a:t>(</a:t>
            </a:r>
            <a:r>
              <a:rPr lang="en-US" dirty="0" err="1"/>
              <a:t>r'word</a:t>
            </a:r>
            <a:r>
              <a:rPr lang="en-US" dirty="0"/>
              <a:t>:\w\w\w',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If-statement after search() tests if it succeeded</a:t>
            </a:r>
          </a:p>
          <a:p>
            <a:pPr marL="0" indent="0">
              <a:buNone/>
            </a:pPr>
            <a:r>
              <a:rPr lang="en-US" dirty="0"/>
              <a:t>  if match:                      </a:t>
            </a:r>
          </a:p>
          <a:p>
            <a:pPr marL="0" indent="0">
              <a:buNone/>
            </a:pPr>
            <a:r>
              <a:rPr lang="en-US" dirty="0"/>
              <a:t>    print 'found', </a:t>
            </a:r>
            <a:r>
              <a:rPr lang="en-US" dirty="0" err="1"/>
              <a:t>match.group</a:t>
            </a:r>
            <a:r>
              <a:rPr lang="en-US" dirty="0"/>
              <a:t>() ## 'found </a:t>
            </a:r>
            <a:r>
              <a:rPr lang="en-US" dirty="0" err="1"/>
              <a:t>word:cat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else:</a:t>
            </a:r>
          </a:p>
          <a:p>
            <a:pPr marL="0" indent="0">
              <a:buNone/>
            </a:pPr>
            <a:r>
              <a:rPr lang="en-US" dirty="0"/>
              <a:t>    print 'did not find'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Example – square brackets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'purple </a:t>
            </a:r>
            <a:r>
              <a:rPr lang="en-US" dirty="0" err="1" smtClean="0"/>
              <a:t>michael@</a:t>
            </a:r>
            <a:r>
              <a:rPr lang="en-US" dirty="0" err="1"/>
              <a:t>google.com</a:t>
            </a:r>
            <a:r>
              <a:rPr lang="en-US" dirty="0" smtClean="0"/>
              <a:t> blah blah'</a:t>
            </a:r>
            <a:endParaRPr lang="en-US" dirty="0"/>
          </a:p>
          <a:p>
            <a:r>
              <a:rPr lang="en-US" dirty="0"/>
              <a:t>  match = </a:t>
            </a:r>
            <a:r>
              <a:rPr lang="en-US" dirty="0" err="1"/>
              <a:t>re.search</a:t>
            </a:r>
            <a:r>
              <a:rPr lang="en-US" dirty="0"/>
              <a:t>(r'\w+@\w+',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  if match:</a:t>
            </a:r>
          </a:p>
          <a:p>
            <a:r>
              <a:rPr lang="en-US" dirty="0"/>
              <a:t>    print </a:t>
            </a:r>
            <a:r>
              <a:rPr lang="en-US" dirty="0" err="1"/>
              <a:t>match.group</a:t>
            </a:r>
            <a:r>
              <a:rPr lang="en-US" dirty="0"/>
              <a:t>()  ## </a:t>
            </a:r>
            <a:r>
              <a:rPr lang="en-US" dirty="0" err="1" smtClean="0"/>
              <a:t>michael@</a:t>
            </a:r>
            <a:r>
              <a:rPr lang="en-US" dirty="0" err="1"/>
              <a:t>google</a:t>
            </a:r>
            <a:r>
              <a:rPr lang="en-US" dirty="0"/>
              <a:t>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267200"/>
            <a:ext cx="4722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= </a:t>
            </a:r>
            <a:r>
              <a:rPr lang="en-US" dirty="0" err="1"/>
              <a:t>re.search</a:t>
            </a:r>
            <a:r>
              <a:rPr lang="en-US" dirty="0"/>
              <a:t>(r'[\w.-]+@[\w.-]+', </a:t>
            </a:r>
            <a:r>
              <a:rPr lang="en-US" dirty="0" err="1"/>
              <a:t>str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if match:</a:t>
            </a:r>
            <a:br>
              <a:rPr lang="en-US" dirty="0"/>
            </a:br>
            <a:r>
              <a:rPr lang="en-US" dirty="0"/>
              <a:t>    print </a:t>
            </a:r>
            <a:r>
              <a:rPr lang="en-US" dirty="0" err="1"/>
              <a:t>match.group</a:t>
            </a:r>
            <a:r>
              <a:rPr lang="en-US" dirty="0"/>
              <a:t>()  ## '</a:t>
            </a:r>
            <a:r>
              <a:rPr lang="en-US" dirty="0" err="1"/>
              <a:t>alice-b@google.com</a:t>
            </a:r>
            <a:r>
              <a:rPr lang="en-US" dirty="0"/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585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Brackets to specify a set of characters to be matched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482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– before the expression denotes raw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 ) for group extraction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81200"/>
            <a:ext cx="65712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'purple </a:t>
            </a:r>
            <a:r>
              <a:rPr lang="en-US" dirty="0" err="1"/>
              <a:t>alice-b@google.com</a:t>
            </a:r>
            <a:r>
              <a:rPr lang="en-US" dirty="0"/>
              <a:t> </a:t>
            </a:r>
            <a:r>
              <a:rPr lang="en-US" dirty="0" smtClean="0"/>
              <a:t>blah blah'</a:t>
            </a:r>
            <a:endParaRPr lang="en-US" dirty="0"/>
          </a:p>
          <a:p>
            <a:r>
              <a:rPr lang="en-US" dirty="0"/>
              <a:t>  match = </a:t>
            </a:r>
            <a:r>
              <a:rPr lang="en-US" dirty="0" err="1"/>
              <a:t>re.search</a:t>
            </a:r>
            <a:r>
              <a:rPr lang="en-US" dirty="0"/>
              <a:t>('([\w.-]+)@([\w.-]+)',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  if match:</a:t>
            </a:r>
          </a:p>
          <a:p>
            <a:r>
              <a:rPr lang="en-US" dirty="0"/>
              <a:t>    print </a:t>
            </a:r>
            <a:r>
              <a:rPr lang="en-US" dirty="0" err="1"/>
              <a:t>match.group</a:t>
            </a:r>
            <a:r>
              <a:rPr lang="en-US" dirty="0"/>
              <a:t>()   ## '</a:t>
            </a:r>
            <a:r>
              <a:rPr lang="en-US" dirty="0" err="1"/>
              <a:t>alice-b@google.com</a:t>
            </a:r>
            <a:r>
              <a:rPr lang="en-US" dirty="0"/>
              <a:t>' (the whole match)</a:t>
            </a:r>
          </a:p>
          <a:p>
            <a:r>
              <a:rPr lang="en-US" dirty="0"/>
              <a:t>    print </a:t>
            </a:r>
            <a:r>
              <a:rPr lang="en-US" dirty="0" err="1"/>
              <a:t>match.group</a:t>
            </a:r>
            <a:r>
              <a:rPr lang="en-US" dirty="0"/>
              <a:t>(1)  ## '</a:t>
            </a:r>
            <a:r>
              <a:rPr lang="en-US" dirty="0" err="1"/>
              <a:t>alice</a:t>
            </a:r>
            <a:r>
              <a:rPr lang="en-US" dirty="0"/>
              <a:t>-b' (the username, group 1)</a:t>
            </a:r>
          </a:p>
          <a:p>
            <a:r>
              <a:rPr lang="en-US" dirty="0"/>
              <a:t>    print </a:t>
            </a:r>
            <a:r>
              <a:rPr lang="en-US" dirty="0" err="1"/>
              <a:t>match.group</a:t>
            </a:r>
            <a:r>
              <a:rPr lang="en-US" dirty="0"/>
              <a:t>(2)  ## '</a:t>
            </a:r>
            <a:r>
              <a:rPr lang="en-US" dirty="0" err="1"/>
              <a:t>google.com</a:t>
            </a:r>
            <a:r>
              <a:rPr lang="en-US" dirty="0"/>
              <a:t>' (the host, group 2)</a:t>
            </a:r>
          </a:p>
        </p:txBody>
      </p:sp>
    </p:spTree>
    <p:extLst>
      <p:ext uri="{BB962C8B-B14F-4D97-AF65-F5344CB8AC3E}">
        <p14:creationId xmlns:p14="http://schemas.microsoft.com/office/powerpoint/2010/main" val="27397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133600"/>
            <a:ext cx="8176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Suppose we have a text with many email addresses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str</a:t>
            </a:r>
            <a:r>
              <a:rPr lang="en-US" dirty="0"/>
              <a:t> = 'purple </a:t>
            </a:r>
            <a:r>
              <a:rPr lang="en-US" dirty="0" err="1"/>
              <a:t>alice@google.com</a:t>
            </a:r>
            <a:r>
              <a:rPr lang="en-US" dirty="0"/>
              <a:t>, blah monkey </a:t>
            </a:r>
            <a:r>
              <a:rPr lang="en-US" dirty="0" err="1"/>
              <a:t>bob@abc.com</a:t>
            </a:r>
            <a:r>
              <a:rPr lang="en-US" dirty="0"/>
              <a:t> blah dishwasher'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## Here </a:t>
            </a:r>
            <a:r>
              <a:rPr lang="en-US" dirty="0" err="1"/>
              <a:t>re.findall</a:t>
            </a:r>
            <a:r>
              <a:rPr lang="en-US" dirty="0"/>
              <a:t>() returns a list of all the found email strings</a:t>
            </a:r>
            <a:br>
              <a:rPr lang="en-US" dirty="0"/>
            </a:br>
            <a:r>
              <a:rPr lang="en-US" dirty="0"/>
              <a:t>  emails = </a:t>
            </a:r>
            <a:r>
              <a:rPr lang="en-US" dirty="0" err="1"/>
              <a:t>re.findall</a:t>
            </a:r>
            <a:r>
              <a:rPr lang="en-US" dirty="0"/>
              <a:t>(r'[\w\.-]+@[\w\.-]+', </a:t>
            </a:r>
            <a:r>
              <a:rPr lang="en-US" dirty="0" err="1"/>
              <a:t>str</a:t>
            </a:r>
            <a:r>
              <a:rPr lang="en-US" dirty="0"/>
              <a:t>) ## ['</a:t>
            </a:r>
            <a:r>
              <a:rPr lang="en-US" dirty="0" err="1"/>
              <a:t>alice@google.com</a:t>
            </a:r>
            <a:r>
              <a:rPr lang="en-US" dirty="0"/>
              <a:t>', '</a:t>
            </a:r>
            <a:r>
              <a:rPr lang="en-US" dirty="0" err="1"/>
              <a:t>bob@abc.com</a:t>
            </a:r>
            <a:r>
              <a:rPr lang="en-US" dirty="0"/>
              <a:t>']</a:t>
            </a:r>
            <a:br>
              <a:rPr lang="en-US" dirty="0"/>
            </a:br>
            <a:r>
              <a:rPr lang="en-US" dirty="0"/>
              <a:t>  for email in emails:</a:t>
            </a:r>
            <a:br>
              <a:rPr lang="en-US" dirty="0"/>
            </a:br>
            <a:r>
              <a:rPr lang="en-US" dirty="0"/>
              <a:t>    # do something with each found email string</a:t>
            </a:r>
            <a:br>
              <a:rPr lang="en-US" dirty="0"/>
            </a:br>
            <a:r>
              <a:rPr lang="en-US" dirty="0"/>
              <a:t>    print email</a:t>
            </a:r>
          </a:p>
        </p:txBody>
      </p:sp>
    </p:spTree>
    <p:extLst>
      <p:ext uri="{BB962C8B-B14F-4D97-AF65-F5344CB8AC3E}">
        <p14:creationId xmlns:p14="http://schemas.microsoft.com/office/powerpoint/2010/main" val="29913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indall</a:t>
            </a:r>
            <a:r>
              <a:rPr lang="en-US" dirty="0" smtClean="0"/>
              <a:t>() with text 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115" y="1624892"/>
            <a:ext cx="6903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Open file</a:t>
            </a:r>
            <a:br>
              <a:rPr lang="en-US" dirty="0"/>
            </a:br>
            <a:r>
              <a:rPr lang="en-US" dirty="0"/>
              <a:t>  f = open('</a:t>
            </a:r>
            <a:r>
              <a:rPr lang="en-US" dirty="0" err="1"/>
              <a:t>test.txt</a:t>
            </a:r>
            <a:r>
              <a:rPr lang="en-US" dirty="0"/>
              <a:t>', 'r')</a:t>
            </a:r>
            <a:br>
              <a:rPr lang="en-US" dirty="0"/>
            </a:br>
            <a:r>
              <a:rPr lang="en-US" dirty="0"/>
              <a:t>  # Feed the file text into </a:t>
            </a:r>
            <a:r>
              <a:rPr lang="en-US" dirty="0" err="1"/>
              <a:t>findall</a:t>
            </a:r>
            <a:r>
              <a:rPr lang="en-US" dirty="0"/>
              <a:t>(); it returns a list of all the found strings</a:t>
            </a:r>
            <a:br>
              <a:rPr lang="en-US" dirty="0"/>
            </a:br>
            <a:r>
              <a:rPr lang="en-US" dirty="0"/>
              <a:t>  strings = </a:t>
            </a:r>
            <a:r>
              <a:rPr lang="en-US" dirty="0" err="1"/>
              <a:t>re.findall</a:t>
            </a:r>
            <a:r>
              <a:rPr lang="en-US" dirty="0"/>
              <a:t>(</a:t>
            </a:r>
            <a:r>
              <a:rPr lang="en-US" dirty="0" err="1"/>
              <a:t>r'some</a:t>
            </a:r>
            <a:r>
              <a:rPr lang="en-US" dirty="0"/>
              <a:t> pattern', </a:t>
            </a:r>
            <a:r>
              <a:rPr lang="en-US" dirty="0" err="1"/>
              <a:t>f.read</a:t>
            </a:r>
            <a:r>
              <a:rPr lang="en-US" dirty="0"/>
              <a:t>())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736" y="3782312"/>
            <a:ext cx="742331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</a:t>
            </a:r>
            <a:r>
              <a:rPr lang="en-US" dirty="0"/>
              <a:t> = 'purple </a:t>
            </a:r>
            <a:r>
              <a:rPr lang="en-US" dirty="0" err="1"/>
              <a:t>alice@google.com</a:t>
            </a:r>
            <a:r>
              <a:rPr lang="en-US" dirty="0"/>
              <a:t>, blah monkey </a:t>
            </a:r>
            <a:r>
              <a:rPr lang="en-US" dirty="0" err="1"/>
              <a:t>bob@abc.com</a:t>
            </a:r>
            <a:r>
              <a:rPr lang="en-US" dirty="0"/>
              <a:t> blah dishwasher'</a:t>
            </a:r>
          </a:p>
          <a:p>
            <a:r>
              <a:rPr lang="en-US" dirty="0"/>
              <a:t>  tuples = </a:t>
            </a:r>
            <a:r>
              <a:rPr lang="en-US" dirty="0" err="1"/>
              <a:t>re.findall</a:t>
            </a:r>
            <a:r>
              <a:rPr lang="en-US" dirty="0"/>
              <a:t>(r'([\w\.-]+)@([\w\.-]+)',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  print tuples  ## [('</a:t>
            </a:r>
            <a:r>
              <a:rPr lang="en-US" dirty="0" err="1"/>
              <a:t>alice</a:t>
            </a:r>
            <a:r>
              <a:rPr lang="en-US" dirty="0"/>
              <a:t>', '</a:t>
            </a:r>
            <a:r>
              <a:rPr lang="en-US" dirty="0" err="1"/>
              <a:t>google.com</a:t>
            </a:r>
            <a:r>
              <a:rPr lang="en-US" dirty="0"/>
              <a:t>'), ('bob', '</a:t>
            </a:r>
            <a:r>
              <a:rPr lang="en-US" dirty="0" err="1"/>
              <a:t>abc.com</a:t>
            </a:r>
            <a:r>
              <a:rPr lang="en-US" dirty="0"/>
              <a:t>')]</a:t>
            </a:r>
          </a:p>
          <a:p>
            <a:r>
              <a:rPr lang="en-US" dirty="0"/>
              <a:t>  for tuple in tuples:</a:t>
            </a:r>
          </a:p>
          <a:p>
            <a:r>
              <a:rPr lang="en-US" dirty="0"/>
              <a:t>    print tuple[0]  ## username</a:t>
            </a:r>
          </a:p>
          <a:p>
            <a:r>
              <a:rPr lang="en-US" dirty="0"/>
              <a:t>    print tuple[1]  ## host</a:t>
            </a:r>
          </a:p>
        </p:txBody>
      </p:sp>
    </p:spTree>
    <p:extLst>
      <p:ext uri="{BB962C8B-B14F-4D97-AF65-F5344CB8AC3E}">
        <p14:creationId xmlns:p14="http://schemas.microsoft.com/office/powerpoint/2010/main" val="32318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using </a:t>
            </a:r>
            <a:r>
              <a:rPr lang="en-US" dirty="0" err="1" smtClean="0"/>
              <a:t>re.sub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8436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</a:t>
            </a:r>
            <a:r>
              <a:rPr lang="en-US" dirty="0"/>
              <a:t> = 'purple </a:t>
            </a:r>
            <a:r>
              <a:rPr lang="en-US" dirty="0" err="1"/>
              <a:t>alice@google.com</a:t>
            </a:r>
            <a:r>
              <a:rPr lang="en-US" dirty="0"/>
              <a:t>, blah monkey </a:t>
            </a:r>
            <a:r>
              <a:rPr lang="en-US" dirty="0" err="1"/>
              <a:t>bob@abc.com</a:t>
            </a:r>
            <a:r>
              <a:rPr lang="en-US" dirty="0"/>
              <a:t> blah dishwasher'</a:t>
            </a:r>
            <a:br>
              <a:rPr lang="en-US" dirty="0"/>
            </a:br>
            <a:r>
              <a:rPr lang="en-US" dirty="0"/>
              <a:t>  ## </a:t>
            </a:r>
            <a:r>
              <a:rPr lang="en-US" dirty="0" err="1"/>
              <a:t>re.sub</a:t>
            </a:r>
            <a:r>
              <a:rPr lang="en-US" dirty="0"/>
              <a:t>(pat, replacement, </a:t>
            </a:r>
            <a:r>
              <a:rPr lang="en-US" dirty="0" err="1"/>
              <a:t>str</a:t>
            </a:r>
            <a:r>
              <a:rPr lang="en-US" dirty="0"/>
              <a:t>) -- returns new string with all replacements,</a:t>
            </a:r>
            <a:br>
              <a:rPr lang="en-US" dirty="0"/>
            </a:br>
            <a:r>
              <a:rPr lang="en-US" dirty="0"/>
              <a:t>  ## \1 is group(1), \2 group(2) in the replacement</a:t>
            </a:r>
            <a:br>
              <a:rPr lang="en-US" dirty="0"/>
            </a:br>
            <a:r>
              <a:rPr lang="en-US" dirty="0"/>
              <a:t>  print </a:t>
            </a:r>
            <a:r>
              <a:rPr lang="en-US" dirty="0" err="1"/>
              <a:t>re.sub</a:t>
            </a:r>
            <a:r>
              <a:rPr lang="en-US" dirty="0"/>
              <a:t>(r'([\w\.-]+)@([\w\.-]+)', r'\1@yo-yo-dyne.com', </a:t>
            </a:r>
            <a:r>
              <a:rPr lang="en-US" dirty="0" err="1"/>
              <a:t>str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## purple </a:t>
            </a:r>
            <a:r>
              <a:rPr lang="en-US" dirty="0" err="1"/>
              <a:t>alice@yo-yo-dyne.com</a:t>
            </a:r>
            <a:r>
              <a:rPr lang="en-US" dirty="0"/>
              <a:t>, blah monkey </a:t>
            </a:r>
            <a:r>
              <a:rPr lang="en-US" dirty="0" err="1"/>
              <a:t>bob@yo-yo-dyne.com</a:t>
            </a:r>
            <a:r>
              <a:rPr lang="en-US" dirty="0"/>
              <a:t> blah dishwasher</a:t>
            </a:r>
          </a:p>
        </p:txBody>
      </p:sp>
    </p:spTree>
    <p:extLst>
      <p:ext uri="{BB962C8B-B14F-4D97-AF65-F5344CB8AC3E}">
        <p14:creationId xmlns:p14="http://schemas.microsoft.com/office/powerpoint/2010/main" val="297267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11749</TotalTime>
  <Words>616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Python-Regular Expressions</vt:lpstr>
      <vt:lpstr>Character Classes</vt:lpstr>
      <vt:lpstr>Metacharacters</vt:lpstr>
      <vt:lpstr>Pattern Matching – re lib – the match object</vt:lpstr>
      <vt:lpstr>Email Example – square brackets</vt:lpstr>
      <vt:lpstr>( ) for group extraction</vt:lpstr>
      <vt:lpstr>Findall()</vt:lpstr>
      <vt:lpstr>findall() with text files</vt:lpstr>
      <vt:lpstr>Replace using re.sub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Python-Introduction</dc:title>
  <dc:creator>Ghobrial, Eman</dc:creator>
  <cp:lastModifiedBy>Eman Ghobrial</cp:lastModifiedBy>
  <cp:revision>44</cp:revision>
  <dcterms:created xsi:type="dcterms:W3CDTF">2012-01-26T23:40:27Z</dcterms:created>
  <dcterms:modified xsi:type="dcterms:W3CDTF">2012-03-16T07:08:36Z</dcterms:modified>
</cp:coreProperties>
</file>