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83" autoAdjust="0"/>
  </p:normalViewPr>
  <p:slideViewPr>
    <p:cSldViewPr>
      <p:cViewPr varScale="1">
        <p:scale>
          <a:sx n="102" d="100"/>
          <a:sy n="102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D3BB6-CC97-784A-8008-BC5D95BF6529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0B3DB-0C2A-C145-99AA-9F82AC20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6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is an outline of an idea it combines properties (data) and Methods (actions)</a:t>
            </a:r>
          </a:p>
          <a:p>
            <a:r>
              <a:rPr lang="en-US" dirty="0" smtClean="0"/>
              <a:t>An Object is an instance of a class,</a:t>
            </a:r>
            <a:r>
              <a:rPr lang="en-US" baseline="0" dirty="0" smtClean="0"/>
              <a:t> use </a:t>
            </a:r>
            <a:r>
              <a:rPr lang="en-US" dirty="0" err="1" smtClean="0"/>
              <a:t>isa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Encapsulation (hide some data/method implementation from the user so it could not be changed).  By</a:t>
            </a:r>
            <a:r>
              <a:rPr lang="en-US" baseline="0" dirty="0" smtClean="0"/>
              <a:t> default properties are public, this can be changed to protected, private, constant or dependent</a:t>
            </a:r>
          </a:p>
          <a:p>
            <a:r>
              <a:rPr lang="en-US" baseline="0" dirty="0" smtClean="0"/>
              <a:t>Inheritance (notion of a super class and a sub class) reusability of classes and overloading methods</a:t>
            </a:r>
          </a:p>
          <a:p>
            <a:r>
              <a:rPr lang="en-US" baseline="0" dirty="0" smtClean="0"/>
              <a:t>Function/operator overloading o allow the functions and operators to work on different types other than the original defined one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Polymorphism: </a:t>
            </a:r>
            <a:r>
              <a:rPr lang="en-US" dirty="0" smtClean="0"/>
              <a:t>Is the ability to create a variable, a function, or an object that has more than one form.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FDB79-278E-44D0-ADAF-C957A3695BC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7476C0E-0E83-4CD7-912D-22C6E8A2608F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7476C0E-0E83-4CD7-912D-22C6E8A2608F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476C0E-0E83-4CD7-912D-22C6E8A2608F}" type="datetimeFigureOut">
              <a:rPr lang="en-US" smtClean="0"/>
              <a:t>3/23/2012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90" dirty="0" smtClean="0"/>
              <a:t>Python-Object Oriented Programming</a:t>
            </a:r>
            <a:endParaRPr lang="en-US" sz="279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March 23 2012</a:t>
            </a:r>
          </a:p>
          <a:p>
            <a:r>
              <a:rPr lang="en-US" dirty="0" err="1" smtClean="0"/>
              <a:t>Eman</a:t>
            </a:r>
            <a:r>
              <a:rPr lang="en-US" dirty="0" smtClean="0"/>
              <a:t> </a:t>
            </a:r>
            <a:r>
              <a:rPr lang="en-US" dirty="0" err="1" smtClean="0"/>
              <a:t>Ghobrial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 Programming</a:t>
            </a:r>
          </a:p>
          <a:p>
            <a:pPr lvl="1"/>
            <a:r>
              <a:rPr lang="en-US" dirty="0" smtClean="0"/>
              <a:t>Advantages:</a:t>
            </a:r>
          </a:p>
          <a:p>
            <a:pPr lvl="2"/>
            <a:r>
              <a:rPr lang="en-US" dirty="0" smtClean="0"/>
              <a:t>Easy to learn</a:t>
            </a:r>
          </a:p>
          <a:p>
            <a:pPr lvl="2"/>
            <a:r>
              <a:rPr lang="en-US" dirty="0" smtClean="0"/>
              <a:t>Requires minimal planning</a:t>
            </a:r>
          </a:p>
          <a:p>
            <a:pPr lvl="1"/>
            <a:r>
              <a:rPr lang="en-US" dirty="0" smtClean="0"/>
              <a:t>Disadvantage:</a:t>
            </a:r>
          </a:p>
          <a:p>
            <a:pPr lvl="2"/>
            <a:r>
              <a:rPr lang="en-US" dirty="0" smtClean="0"/>
              <a:t>No formal relations between data and functions</a:t>
            </a:r>
          </a:p>
          <a:p>
            <a:pPr lvl="2"/>
            <a:r>
              <a:rPr lang="en-US" dirty="0" smtClean="0"/>
              <a:t>Every detail is exposed (no Encapsulation)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it is more complex, and need more thinking ahead.</a:t>
            </a:r>
          </a:p>
          <a:p>
            <a:r>
              <a:rPr lang="en-US" dirty="0" smtClean="0"/>
              <a:t>Some of OOP Advantages: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Data and Functions are defined in one unit the class</a:t>
            </a:r>
          </a:p>
          <a:p>
            <a:pPr lvl="1"/>
            <a:r>
              <a:rPr lang="en-US" dirty="0" smtClean="0"/>
              <a:t>No online changing or adding objects properties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OOP?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……</a:t>
            </a:r>
          </a:p>
          <a:p>
            <a:pPr lvl="1"/>
            <a:r>
              <a:rPr lang="en-US" dirty="0" smtClean="0"/>
              <a:t>a class?</a:t>
            </a:r>
          </a:p>
          <a:p>
            <a:pPr lvl="1"/>
            <a:r>
              <a:rPr lang="en-US" dirty="0" smtClean="0"/>
              <a:t>an object?</a:t>
            </a:r>
          </a:p>
          <a:p>
            <a:pPr lvl="1"/>
            <a:r>
              <a:rPr lang="en-US" dirty="0" smtClean="0"/>
              <a:t>Encapsulation?</a:t>
            </a:r>
          </a:p>
          <a:p>
            <a:pPr lvl="1"/>
            <a:r>
              <a:rPr lang="en-US" dirty="0" smtClean="0"/>
              <a:t>Inheritance?</a:t>
            </a:r>
          </a:p>
          <a:p>
            <a:pPr lvl="1"/>
            <a:r>
              <a:rPr lang="en-US" dirty="0" smtClean="0"/>
              <a:t>Functions and operator Overloading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Polymorphism?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Main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Classes, Objects and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class is a template</a:t>
            </a:r>
          </a:p>
          <a:p>
            <a:r>
              <a:rPr lang="en-US" dirty="0" smtClean="0"/>
              <a:t>The constructor method is used to create an </a:t>
            </a:r>
            <a:r>
              <a:rPr lang="en-US" dirty="0" smtClean="0"/>
              <a:t>object (instance </a:t>
            </a:r>
            <a:r>
              <a:rPr lang="en-US" dirty="0" smtClean="0"/>
              <a:t>of the </a:t>
            </a:r>
            <a:r>
              <a:rPr lang="en-US" dirty="0" smtClean="0"/>
              <a:t>class).</a:t>
            </a:r>
          </a:p>
          <a:p>
            <a:r>
              <a:rPr lang="en-US" dirty="0" smtClean="0"/>
              <a:t>Constructor method is defined as follows:</a:t>
            </a:r>
          </a:p>
          <a:p>
            <a:pPr lvl="1"/>
            <a:r>
              <a:rPr lang="en-US" dirty="0" err="1" smtClean="0"/>
              <a:t>d</a:t>
            </a:r>
            <a:r>
              <a:rPr lang="en-US" dirty="0" err="1" smtClean="0"/>
              <a:t>ef</a:t>
            </a:r>
            <a:r>
              <a:rPr lang="en-US" dirty="0"/>
              <a:t> </a:t>
            </a:r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__(self, attrib1, attrib2=default </a:t>
            </a:r>
            <a:r>
              <a:rPr lang="en-US" dirty="0" err="1" smtClean="0"/>
              <a:t>val</a:t>
            </a:r>
            <a:r>
              <a:rPr lang="en-US" dirty="0" smtClean="0"/>
              <a:t>, etc..)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</a:t>
            </a:r>
            <a:r>
              <a:rPr lang="en-US" dirty="0" smtClean="0"/>
              <a:t>ll </a:t>
            </a:r>
            <a:r>
              <a:rPr lang="en-US" dirty="0"/>
              <a:t>methods take self  as first argument, but self  is </a:t>
            </a:r>
            <a:r>
              <a:rPr lang="en-US" dirty="0" smtClean="0"/>
              <a:t>left out </a:t>
            </a:r>
            <a:r>
              <a:rPr lang="en-US" dirty="0"/>
              <a:t>in method </a:t>
            </a:r>
            <a:r>
              <a:rPr lang="en-US" dirty="0" smtClean="0"/>
              <a:t>calls.</a:t>
            </a:r>
          </a:p>
          <a:p>
            <a:r>
              <a:rPr lang="en-US" dirty="0" smtClean="0"/>
              <a:t> All </a:t>
            </a:r>
            <a:r>
              <a:rPr lang="en-US" dirty="0"/>
              <a:t>data attributes and method calls must </a:t>
            </a:r>
            <a:r>
              <a:rPr lang="en-US" dirty="0" smtClean="0"/>
              <a:t>within the </a:t>
            </a:r>
            <a:r>
              <a:rPr lang="en-US" dirty="0"/>
              <a:t>class be prefixed by self 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self </a:t>
            </a:r>
            <a:r>
              <a:rPr lang="en-US" dirty="0" smtClean="0"/>
              <a:t>variable </a:t>
            </a:r>
            <a:r>
              <a:rPr lang="en-US" dirty="0"/>
              <a:t>holds a reference to the </a:t>
            </a:r>
            <a:r>
              <a:rPr lang="en-US" dirty="0" smtClean="0"/>
              <a:t>current class instance.  </a:t>
            </a:r>
          </a:p>
          <a:p>
            <a:r>
              <a:rPr lang="en-US" dirty="0" smtClean="0"/>
              <a:t>The name self  is just a convention. Any name will do, but others </a:t>
            </a:r>
            <a:r>
              <a:rPr lang="en-US" dirty="0"/>
              <a:t>than self  will most likely confuse readers of the code.</a:t>
            </a:r>
          </a:p>
        </p:txBody>
      </p:sp>
    </p:spTree>
    <p:extLst>
      <p:ext uri="{BB962C8B-B14F-4D97-AF65-F5344CB8AC3E}">
        <p14:creationId xmlns:p14="http://schemas.microsoft.com/office/powerpoint/2010/main" val="29695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1"/>
            <a:ext cx="6477000" cy="498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1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Inheritance/Polymorphism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77" y="1219200"/>
            <a:ext cx="6880827" cy="508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010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13655</TotalTime>
  <Words>349</Words>
  <Application>Microsoft Office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Python-Object Oriented Programming</vt:lpstr>
      <vt:lpstr>Procedural Programming</vt:lpstr>
      <vt:lpstr>Why to use OOP?</vt:lpstr>
      <vt:lpstr>OOP Main Concepts</vt:lpstr>
      <vt:lpstr>Classes, Objects and Constructors</vt:lpstr>
      <vt:lpstr>The Self </vt:lpstr>
      <vt:lpstr>Example</vt:lpstr>
      <vt:lpstr>Inheritance/Polymorphism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Python-Introduction</dc:title>
  <dc:creator>Ghobrial, Eman</dc:creator>
  <cp:lastModifiedBy>Ghobrial, Eman</cp:lastModifiedBy>
  <cp:revision>58</cp:revision>
  <dcterms:created xsi:type="dcterms:W3CDTF">2012-01-26T23:40:27Z</dcterms:created>
  <dcterms:modified xsi:type="dcterms:W3CDTF">2012-03-23T18:28:51Z</dcterms:modified>
</cp:coreProperties>
</file>