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58" r:id="rId3"/>
    <p:sldId id="259" r:id="rId4"/>
    <p:sldId id="260" r:id="rId5"/>
    <p:sldId id="261" r:id="rId6"/>
    <p:sldId id="262" r:id="rId7"/>
    <p:sldId id="264"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683" autoAdjust="0"/>
  </p:normalViewPr>
  <p:slideViewPr>
    <p:cSldViewPr>
      <p:cViewPr>
        <p:scale>
          <a:sx n="150" d="100"/>
          <a:sy n="150" d="100"/>
        </p:scale>
        <p:origin x="-80" y="16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CD3BB6-CC97-784A-8008-BC5D95BF6529}" type="datetimeFigureOut">
              <a:rPr lang="en-US" smtClean="0"/>
              <a:t>4/5/12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00B3DB-0C2A-C145-99AA-9F82AC206C92}" type="slidenum">
              <a:rPr lang="en-US" smtClean="0"/>
              <a:t>‹#›</a:t>
            </a:fld>
            <a:endParaRPr lang="en-US"/>
          </a:p>
        </p:txBody>
      </p:sp>
    </p:spTree>
    <p:extLst>
      <p:ext uri="{BB962C8B-B14F-4D97-AF65-F5344CB8AC3E}">
        <p14:creationId xmlns:p14="http://schemas.microsoft.com/office/powerpoint/2010/main" val="41902629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67476C0E-0E83-4CD7-912D-22C6E8A2608F}" type="datetimeFigureOut">
              <a:rPr lang="en-US" smtClean="0"/>
              <a:t>4/5/12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A878AE09-04C4-4D63-B0F4-49DA43A5438B}"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476C0E-0E83-4CD7-912D-22C6E8A2608F}" type="datetimeFigureOut">
              <a:rPr lang="en-US" smtClean="0"/>
              <a:t>4/5/12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8AE09-04C4-4D63-B0F4-49DA43A5438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476C0E-0E83-4CD7-912D-22C6E8A2608F}" type="datetimeFigureOut">
              <a:rPr lang="en-US" smtClean="0"/>
              <a:t>4/5/12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8AE09-04C4-4D63-B0F4-49DA43A5438B}"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7476C0E-0E83-4CD7-912D-22C6E8A2608F}" type="datetimeFigureOut">
              <a:rPr lang="en-US" smtClean="0"/>
              <a:t>4/5/12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8AE09-04C4-4D63-B0F4-49DA43A5438B}"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67476C0E-0E83-4CD7-912D-22C6E8A2608F}" type="datetimeFigureOut">
              <a:rPr lang="en-US" smtClean="0"/>
              <a:t>4/5/12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A878AE09-04C4-4D63-B0F4-49DA43A5438B}"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7476C0E-0E83-4CD7-912D-22C6E8A2608F}" type="datetimeFigureOut">
              <a:rPr lang="en-US" smtClean="0"/>
              <a:t>4/5/12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8AE09-04C4-4D63-B0F4-49DA43A5438B}"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7476C0E-0E83-4CD7-912D-22C6E8A2608F}" type="datetimeFigureOut">
              <a:rPr lang="en-US" smtClean="0"/>
              <a:t>4/5/12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78AE09-04C4-4D63-B0F4-49DA43A5438B}"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7476C0E-0E83-4CD7-912D-22C6E8A2608F}" type="datetimeFigureOut">
              <a:rPr lang="en-US" smtClean="0"/>
              <a:t>4/5/12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8AE09-04C4-4D63-B0F4-49DA43A5438B}"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76C0E-0E83-4CD7-912D-22C6E8A2608F}" type="datetimeFigureOut">
              <a:rPr lang="en-US" smtClean="0"/>
              <a:t>4/5/12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78AE09-04C4-4D63-B0F4-49DA43A5438B}"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7476C0E-0E83-4CD7-912D-22C6E8A2608F}" type="datetimeFigureOut">
              <a:rPr lang="en-US" smtClean="0"/>
              <a:t>4/5/12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8AE09-04C4-4D63-B0F4-49DA43A5438B}"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7476C0E-0E83-4CD7-912D-22C6E8A2608F}" type="datetimeFigureOut">
              <a:rPr lang="en-US" smtClean="0"/>
              <a:t>4/5/12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8AE09-04C4-4D63-B0F4-49DA43A5438B}"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7476C0E-0E83-4CD7-912D-22C6E8A2608F}" type="datetimeFigureOut">
              <a:rPr lang="en-US" smtClean="0"/>
              <a:t>4/5/12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878AE09-04C4-4D63-B0F4-49DA43A5438B}"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790" dirty="0" smtClean="0"/>
              <a:t>Python-XML </a:t>
            </a:r>
            <a:endParaRPr lang="en-US" sz="2790" dirty="0"/>
          </a:p>
        </p:txBody>
      </p:sp>
      <p:sp>
        <p:nvSpPr>
          <p:cNvPr id="3" name="Subtitle 2"/>
          <p:cNvSpPr>
            <a:spLocks noGrp="1"/>
          </p:cNvSpPr>
          <p:nvPr>
            <p:ph type="subTitle" idx="1"/>
          </p:nvPr>
        </p:nvSpPr>
        <p:spPr/>
        <p:txBody>
          <a:bodyPr>
            <a:normAutofit fontScale="70000" lnSpcReduction="20000"/>
          </a:bodyPr>
          <a:lstStyle/>
          <a:p>
            <a:r>
              <a:rPr lang="en-US" dirty="0" smtClean="0"/>
              <a:t>April 6,2012</a:t>
            </a:r>
          </a:p>
          <a:p>
            <a:r>
              <a:rPr lang="en-US" dirty="0" err="1" smtClean="0"/>
              <a:t>Eman</a:t>
            </a:r>
            <a:r>
              <a:rPr lang="en-US" dirty="0" smtClean="0"/>
              <a:t> </a:t>
            </a:r>
            <a:r>
              <a:rPr lang="en-US" dirty="0" err="1" smtClean="0"/>
              <a:t>Ghobrial</a:t>
            </a:r>
            <a:endParaRPr lang="en-US" dirty="0"/>
          </a:p>
        </p:txBody>
      </p:sp>
    </p:spTree>
    <p:extLst>
      <p:ext uri="{BB962C8B-B14F-4D97-AF65-F5344CB8AC3E}">
        <p14:creationId xmlns:p14="http://schemas.microsoft.com/office/powerpoint/2010/main" val="210140380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XML Introduction</a:t>
            </a:r>
          </a:p>
          <a:p>
            <a:r>
              <a:rPr lang="en-US" dirty="0" smtClean="0"/>
              <a:t>Parsing Using DOM in Python</a:t>
            </a:r>
          </a:p>
          <a:p>
            <a:pPr lvl="1"/>
            <a:r>
              <a:rPr lang="en-US" dirty="0" smtClean="0"/>
              <a:t>XML Example</a:t>
            </a:r>
          </a:p>
          <a:p>
            <a:pPr lvl="1"/>
            <a:r>
              <a:rPr lang="en-US" dirty="0" smtClean="0"/>
              <a:t>Tree </a:t>
            </a:r>
            <a:r>
              <a:rPr lang="en-US" dirty="0" smtClean="0"/>
              <a:t>Representation</a:t>
            </a:r>
          </a:p>
          <a:p>
            <a:pPr lvl="1"/>
            <a:r>
              <a:rPr lang="en-US" dirty="0" smtClean="0"/>
              <a:t>Client Example</a:t>
            </a:r>
          </a:p>
          <a:p>
            <a:pPr lvl="1"/>
            <a:r>
              <a:rPr lang="en-US" dirty="0" smtClean="0"/>
              <a:t>Rebuilding </a:t>
            </a:r>
            <a:r>
              <a:rPr lang="en-US" smtClean="0"/>
              <a:t>XML files</a:t>
            </a:r>
            <a:endParaRPr lang="en-US" dirty="0" smtClean="0"/>
          </a:p>
          <a:p>
            <a:pPr lvl="1"/>
            <a:endParaRPr lang="en-US" dirty="0" smtClean="0"/>
          </a:p>
        </p:txBody>
      </p:sp>
      <p:sp>
        <p:nvSpPr>
          <p:cNvPr id="2" name="Title 1"/>
          <p:cNvSpPr>
            <a:spLocks noGrp="1"/>
          </p:cNvSpPr>
          <p:nvPr>
            <p:ph type="title"/>
          </p:nvPr>
        </p:nvSpPr>
        <p:spPr/>
        <p:txBody>
          <a:bodyPr/>
          <a:lstStyle/>
          <a:p>
            <a:r>
              <a:rPr lang="en-US" dirty="0" smtClean="0"/>
              <a:t>Overview</a:t>
            </a:r>
            <a:endParaRPr lang="en-US" dirty="0"/>
          </a:p>
        </p:txBody>
      </p:sp>
    </p:spTree>
    <p:extLst>
      <p:ext uri="{BB962C8B-B14F-4D97-AF65-F5344CB8AC3E}">
        <p14:creationId xmlns:p14="http://schemas.microsoft.com/office/powerpoint/2010/main" val="428429735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Introduction</a:t>
            </a:r>
            <a:endParaRPr lang="en-US" dirty="0"/>
          </a:p>
        </p:txBody>
      </p:sp>
      <p:sp>
        <p:nvSpPr>
          <p:cNvPr id="3" name="Content Placeholder 2"/>
          <p:cNvSpPr>
            <a:spLocks noGrp="1"/>
          </p:cNvSpPr>
          <p:nvPr>
            <p:ph sz="quarter" idx="1"/>
          </p:nvPr>
        </p:nvSpPr>
        <p:spPr/>
        <p:txBody>
          <a:bodyPr>
            <a:normAutofit fontScale="92500"/>
          </a:bodyPr>
          <a:lstStyle/>
          <a:p>
            <a:r>
              <a:rPr lang="en-US" dirty="0"/>
              <a:t>The key power that XML provides us with is the ability to exchange information between machines and especially applications. Because the format of an XML document is standard ASCII text, we can easily process that information with a parser into a format that can be used within an application.</a:t>
            </a:r>
          </a:p>
          <a:p>
            <a:r>
              <a:rPr lang="en-US" dirty="0"/>
              <a:t>Two main types of parser exist: the event-driven parser, which processes each XML tag in sequence within a document and in turn triggers an event designed to handle that tag; and the tree-based parser, which converts the XML document into a complex tree structure. Examples of such parsers include the SAX system (event-driven) and DOM (tree-based</a:t>
            </a:r>
            <a:r>
              <a:rPr lang="en-US" dirty="0" smtClean="0"/>
              <a:t>), which we shall be using for our examples.</a:t>
            </a:r>
            <a:endParaRPr lang="en-US" dirty="0"/>
          </a:p>
          <a:p>
            <a:endParaRPr lang="en-US" dirty="0"/>
          </a:p>
        </p:txBody>
      </p:sp>
    </p:spTree>
    <p:extLst>
      <p:ext uri="{BB962C8B-B14F-4D97-AF65-F5344CB8AC3E}">
        <p14:creationId xmlns:p14="http://schemas.microsoft.com/office/powerpoint/2010/main" val="4035951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Example</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981200" y="1068229"/>
            <a:ext cx="5867400" cy="5766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8437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Tree for the Pervious Example</a:t>
            </a:r>
            <a:endParaRPr lang="en-US"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465819" y="2285561"/>
            <a:ext cx="6212362" cy="2804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6118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the file and read the values</a:t>
            </a:r>
            <a:endParaRPr lang="en-US" dirty="0"/>
          </a:p>
        </p:txBody>
      </p:sp>
      <p:pic>
        <p:nvPicPr>
          <p:cNvPr id="4" name="Content Placeholder 3"/>
          <p:cNvPicPr>
            <a:picLocks noGrp="1" noChangeAspect="1"/>
          </p:cNvPicPr>
          <p:nvPr>
            <p:ph sz="quarter" idx="1"/>
          </p:nvPr>
        </p:nvPicPr>
        <p:blipFill>
          <a:blip r:embed="rId2"/>
          <a:srcRect t="2153" b="2153"/>
          <a:stretch>
            <a:fillRect/>
          </a:stretch>
        </p:blipFill>
        <p:spPr/>
      </p:pic>
    </p:spTree>
    <p:extLst>
      <p:ext uri="{BB962C8B-B14F-4D97-AF65-F5344CB8AC3E}">
        <p14:creationId xmlns:p14="http://schemas.microsoft.com/office/powerpoint/2010/main" val="767756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getElementsByTagName</a:t>
            </a:r>
            <a:endParaRPr lang="en-US" dirty="0"/>
          </a:p>
        </p:txBody>
      </p:sp>
      <p:sp>
        <p:nvSpPr>
          <p:cNvPr id="3" name="Content Placeholder 2"/>
          <p:cNvSpPr>
            <a:spLocks noGrp="1"/>
          </p:cNvSpPr>
          <p:nvPr>
            <p:ph sz="quarter" idx="1"/>
          </p:nvPr>
        </p:nvSpPr>
        <p:spPr/>
        <p:txBody>
          <a:bodyPr/>
          <a:lstStyle/>
          <a:p>
            <a:r>
              <a:rPr lang="en-US" dirty="0" smtClean="0"/>
              <a:t>Returns an object (one tree branch)</a:t>
            </a:r>
          </a:p>
          <a:p>
            <a:r>
              <a:rPr lang="en-US" dirty="0" err="1"/>
              <a:t>getAttribute</a:t>
            </a:r>
            <a:r>
              <a:rPr lang="en-US" dirty="0"/>
              <a:t>("name"</a:t>
            </a:r>
            <a:r>
              <a:rPr lang="en-US" dirty="0" smtClean="0"/>
              <a:t>), returns the attribute values</a:t>
            </a:r>
          </a:p>
          <a:p>
            <a:r>
              <a:rPr lang="en-US" dirty="0" smtClean="0"/>
              <a:t>Demo the client example</a:t>
            </a:r>
            <a:endParaRPr lang="en-US" dirty="0"/>
          </a:p>
        </p:txBody>
      </p:sp>
    </p:spTree>
    <p:extLst>
      <p:ext uri="{BB962C8B-B14F-4D97-AF65-F5344CB8AC3E}">
        <p14:creationId xmlns:p14="http://schemas.microsoft.com/office/powerpoint/2010/main" val="2426410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Rebuilding an XML File</a:t>
            </a:r>
            <a:endParaRPr lang="en-US" dirty="0"/>
          </a:p>
        </p:txBody>
      </p:sp>
      <p:pic>
        <p:nvPicPr>
          <p:cNvPr id="4" name="Content Placeholder 3"/>
          <p:cNvPicPr>
            <a:picLocks noGrp="1" noChangeAspect="1"/>
          </p:cNvPicPr>
          <p:nvPr>
            <p:ph sz="quarter" idx="1"/>
          </p:nvPr>
        </p:nvPicPr>
        <p:blipFill>
          <a:blip r:embed="rId2"/>
          <a:srcRect t="2153" b="2153"/>
          <a:stretch>
            <a:fillRect/>
          </a:stretch>
        </p:blipFill>
        <p:spPr/>
      </p:pic>
    </p:spTree>
    <p:extLst>
      <p:ext uri="{BB962C8B-B14F-4D97-AF65-F5344CB8AC3E}">
        <p14:creationId xmlns:p14="http://schemas.microsoft.com/office/powerpoint/2010/main" val="3690291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15428</TotalTime>
  <Words>204</Words>
  <Application>Microsoft Macintosh PowerPoint</Application>
  <PresentationFormat>On-screen Show (4:3)</PresentationFormat>
  <Paragraphs>21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Origin</vt:lpstr>
      <vt:lpstr>Python-XML </vt:lpstr>
      <vt:lpstr>Overview</vt:lpstr>
      <vt:lpstr>XML Introduction</vt:lpstr>
      <vt:lpstr>XML Example</vt:lpstr>
      <vt:lpstr>XML Tree for the Pervious Example</vt:lpstr>
      <vt:lpstr>Parsing the file and read the values</vt:lpstr>
      <vt:lpstr>getElementsByTagName</vt:lpstr>
      <vt:lpstr>Rebuilding an XML File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Python-Introduction</dc:title>
  <dc:creator>Ghobrial, Eman</dc:creator>
  <cp:lastModifiedBy>Eman Ghobrial</cp:lastModifiedBy>
  <cp:revision>69</cp:revision>
  <dcterms:created xsi:type="dcterms:W3CDTF">2012-01-26T23:40:27Z</dcterms:created>
  <dcterms:modified xsi:type="dcterms:W3CDTF">2012-04-06T05:56:48Z</dcterms:modified>
</cp:coreProperties>
</file>