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83" autoAdjust="0"/>
  </p:normalViewPr>
  <p:slideViewPr>
    <p:cSldViewPr>
      <p:cViewPr>
        <p:scale>
          <a:sx n="150" d="100"/>
          <a:sy n="150" d="100"/>
        </p:scale>
        <p:origin x="-80" y="1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B2CD3BB6-CC97-784A-8008-BC5D95BF6529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F900B3DB-0C2A-C145-99AA-9F82AC206C9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443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>
                <a:uFillTx/>
              </a:rPr>
              <a:t>Click to edit Master subtitle style</a:t>
            </a:r>
            <a:endParaRPr kumimoji="0" lang="en-US">
              <a:uFillTx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uFillTx/>
              </a:defRPr>
            </a:lvl1pPr>
          </a:lstStyle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</a:lstStyle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uFillTx/>
              </a:defRPr>
            </a:lvl1pPr>
            <a:lvl2pPr>
              <a:buNone/>
              <a:defRPr sz="2000" b="1">
                <a:uFillTx/>
              </a:defRPr>
            </a:lvl2pPr>
            <a:lvl3pPr>
              <a:buNone/>
              <a:defRPr sz="1800" b="1">
                <a:uFillTx/>
              </a:defRPr>
            </a:lvl3pPr>
            <a:lvl4pPr>
              <a:buNone/>
              <a:defRPr sz="1600" b="1">
                <a:uFillTx/>
              </a:defRPr>
            </a:lvl4pPr>
            <a:lvl5pPr>
              <a:buNone/>
              <a:defRPr sz="1600" b="1">
                <a:uFillTx/>
              </a:defRPr>
            </a:lvl5pPr>
          </a:lstStyle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  <a:uFillTx/>
              </a:defRPr>
            </a:lvl1pPr>
            <a:lvl2pPr>
              <a:buNone/>
              <a:defRPr sz="2000" b="1">
                <a:uFillTx/>
              </a:defRPr>
            </a:lvl2pPr>
            <a:lvl3pPr>
              <a:buNone/>
              <a:defRPr sz="1800" b="1">
                <a:uFillTx/>
              </a:defRPr>
            </a:lvl3pPr>
            <a:lvl4pPr>
              <a:buNone/>
              <a:defRPr sz="1600" b="1">
                <a:uFillTx/>
              </a:defRPr>
            </a:lvl4pPr>
            <a:lvl5pPr>
              <a:buNone/>
              <a:defRPr sz="1600" b="1">
                <a:uFillTx/>
              </a:defRPr>
            </a:lvl5pPr>
          </a:lstStyle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uFillTx/>
              </a:defRPr>
            </a:lvl1pPr>
            <a:lvl2pPr>
              <a:buNone/>
              <a:defRPr sz="1200">
                <a:uFillTx/>
              </a:defRPr>
            </a:lvl2pPr>
            <a:lvl3pPr>
              <a:buNone/>
              <a:defRPr sz="1000">
                <a:uFillTx/>
              </a:defRPr>
            </a:lvl3pPr>
            <a:lvl4pPr>
              <a:buNone/>
              <a:defRPr sz="900">
                <a:uFillTx/>
              </a:defRPr>
            </a:lvl4pPr>
            <a:lvl5pPr>
              <a:buNone/>
              <a:defRPr sz="900">
                <a:uFillTx/>
              </a:defRPr>
            </a:lvl5pPr>
          </a:lstStyle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uFillTx/>
              </a:defRPr>
            </a:lvl1pPr>
          </a:lstStyle>
          <a:p>
            <a:r>
              <a:rPr kumimoji="0" lang="en-US" smtClean="0">
                <a:uFillTx/>
              </a:rPr>
              <a:t>Click icon to add picture</a:t>
            </a:r>
            <a:endParaRPr kumimoji="0"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uFillTx/>
              </a:defRPr>
            </a:lvl1pPr>
            <a:lvl2pPr>
              <a:defRPr sz="1200">
                <a:uFillTx/>
              </a:defRPr>
            </a:lvl2pPr>
            <a:lvl3pPr>
              <a:defRPr sz="1000">
                <a:uFillTx/>
              </a:defRPr>
            </a:lvl3pPr>
            <a:lvl4pPr>
              <a:defRPr sz="900">
                <a:uFillTx/>
              </a:defRPr>
            </a:lvl4pPr>
            <a:lvl5pPr>
              <a:defRPr sz="900">
                <a:uFillTx/>
              </a:defRPr>
            </a:lvl5pPr>
          </a:lstStyle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kumimoji="0"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kumimoji="0"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kumimoji="0"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kumimoji="0"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uFillTx/>
              </a:defRPr>
            </a:lvl1pPr>
          </a:lstStyle>
          <a:p>
            <a:fld id="{67476C0E-0E83-4CD7-912D-22C6E8A2608F}" type="datetimeFigureOut">
              <a:rPr lang="en-US" smtClean="0">
                <a:uFillTx/>
              </a:rPr>
              <a:t>4/19/12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uFillTx/>
              </a:defRPr>
            </a:lvl1pPr>
          </a:lstStyle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uFillTx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uFillTx/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srgbClr val="FFFFFF">
            <a:shade val="50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90" dirty="0" smtClean="0">
                <a:uFillTx/>
              </a:rPr>
              <a:t>Python-</a:t>
            </a:r>
            <a:r>
              <a:rPr lang="en-US" sz="2790" dirty="0" err="1" smtClean="0">
                <a:uFillTx/>
              </a:rPr>
              <a:t>matplotlib</a:t>
            </a:r>
            <a:r>
              <a:rPr lang="en-US" sz="2790" dirty="0" smtClean="0">
                <a:uFillTx/>
              </a:rPr>
              <a:t> </a:t>
            </a:r>
            <a:endParaRPr lang="en-US" sz="2790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uFillTx/>
              </a:rPr>
              <a:t>April 20,2012</a:t>
            </a:r>
          </a:p>
          <a:p>
            <a:r>
              <a:rPr lang="en-US" dirty="0" err="1" smtClean="0">
                <a:uFillTx/>
              </a:rPr>
              <a:t>Eman</a:t>
            </a:r>
            <a:r>
              <a:rPr lang="en-US" dirty="0" smtClean="0">
                <a:uFillTx/>
              </a:rPr>
              <a:t> </a:t>
            </a:r>
            <a:r>
              <a:rPr lang="en-US" dirty="0" err="1" smtClean="0">
                <a:uFillTx/>
              </a:rPr>
              <a:t>Ghobrial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uFillTx/>
              </a:rPr>
              <a:t>matplotlib</a:t>
            </a:r>
            <a:r>
              <a:rPr lang="en-US" dirty="0" smtClean="0">
                <a:uFillTx/>
              </a:rPr>
              <a:t> Introduction</a:t>
            </a:r>
          </a:p>
          <a:p>
            <a:r>
              <a:rPr lang="en-US" dirty="0" err="1" smtClean="0">
                <a:uFillTx/>
              </a:rPr>
              <a:t>Pyplot</a:t>
            </a:r>
            <a:endParaRPr lang="en-US" dirty="0" smtClean="0">
              <a:uFillTx/>
            </a:endParaRPr>
          </a:p>
          <a:p>
            <a:pPr lvl="1"/>
            <a:r>
              <a:rPr lang="en-US" dirty="0" smtClean="0">
                <a:uFillTx/>
              </a:rPr>
              <a:t>Line plot</a:t>
            </a:r>
          </a:p>
          <a:p>
            <a:pPr lvl="2"/>
            <a:r>
              <a:rPr lang="en-US" dirty="0">
                <a:uFillTx/>
              </a:rPr>
              <a:t>p</a:t>
            </a:r>
            <a:r>
              <a:rPr lang="en-US" dirty="0" smtClean="0">
                <a:uFillTx/>
              </a:rPr>
              <a:t>lot()</a:t>
            </a:r>
          </a:p>
          <a:p>
            <a:pPr lvl="2"/>
            <a:r>
              <a:rPr lang="en-US" dirty="0">
                <a:uFillTx/>
              </a:rPr>
              <a:t>a</a:t>
            </a:r>
            <a:r>
              <a:rPr lang="en-US" dirty="0" smtClean="0">
                <a:uFillTx/>
              </a:rPr>
              <a:t>xis() takes [</a:t>
            </a:r>
            <a:r>
              <a:rPr lang="en-US" dirty="0" err="1" smtClean="0">
                <a:uFillTx/>
              </a:rPr>
              <a:t>xmin</a:t>
            </a:r>
            <a:r>
              <a:rPr lang="en-US" dirty="0" smtClean="0">
                <a:uFillTx/>
              </a:rPr>
              <a:t>, </a:t>
            </a:r>
            <a:r>
              <a:rPr lang="en-US" dirty="0" err="1" smtClean="0">
                <a:uFillTx/>
              </a:rPr>
              <a:t>xmax</a:t>
            </a:r>
            <a:r>
              <a:rPr lang="en-US" dirty="0" smtClean="0">
                <a:uFillTx/>
              </a:rPr>
              <a:t>, </a:t>
            </a:r>
            <a:r>
              <a:rPr lang="en-US" dirty="0" err="1" smtClean="0">
                <a:uFillTx/>
              </a:rPr>
              <a:t>ymin</a:t>
            </a:r>
            <a:r>
              <a:rPr lang="en-US" dirty="0" smtClean="0">
                <a:uFillTx/>
              </a:rPr>
              <a:t>, </a:t>
            </a:r>
            <a:r>
              <a:rPr lang="en-US" dirty="0" err="1" smtClean="0">
                <a:uFillTx/>
              </a:rPr>
              <a:t>ymax</a:t>
            </a:r>
            <a:r>
              <a:rPr lang="en-US" dirty="0" smtClean="0">
                <a:uFillTx/>
              </a:rPr>
              <a:t>]</a:t>
            </a:r>
          </a:p>
          <a:p>
            <a:pPr lvl="1"/>
            <a:r>
              <a:rPr lang="en-US" dirty="0" smtClean="0">
                <a:uFillTx/>
              </a:rPr>
              <a:t>Multiple figures and axes</a:t>
            </a:r>
          </a:p>
          <a:p>
            <a:pPr lvl="1"/>
            <a:r>
              <a:rPr lang="en-US" dirty="0" smtClean="0">
                <a:uFillTx/>
              </a:rPr>
              <a:t>Adding text, </a:t>
            </a:r>
            <a:r>
              <a:rPr lang="en-US" dirty="0" smtClean="0">
                <a:uFillTx/>
              </a:rPr>
              <a:t>mathematical </a:t>
            </a:r>
            <a:r>
              <a:rPr lang="en-US" dirty="0" smtClean="0">
                <a:uFillTx/>
              </a:rPr>
              <a:t>expressions and saving your figure</a:t>
            </a:r>
            <a:endParaRPr lang="en-US" dirty="0" smtClean="0">
              <a:uFillTx/>
            </a:endParaRPr>
          </a:p>
          <a:p>
            <a:pPr lvl="1"/>
            <a:r>
              <a:rPr lang="en-US" dirty="0" smtClean="0">
                <a:uFillTx/>
              </a:rPr>
              <a:t>Annotating</a:t>
            </a:r>
          </a:p>
          <a:p>
            <a:pPr lvl="1"/>
            <a:endParaRPr lang="en-US" dirty="0" smtClean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Overview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atplotlib</a:t>
            </a:r>
            <a:r>
              <a:rPr lang="en-US" dirty="0" smtClean="0"/>
              <a:t> is a collection of command style functions that make </a:t>
            </a:r>
            <a:r>
              <a:rPr lang="en-US" dirty="0" err="1" smtClean="0"/>
              <a:t>matplotlib</a:t>
            </a:r>
            <a:r>
              <a:rPr lang="en-US" dirty="0" smtClean="0"/>
              <a:t> work like MATLAB.</a:t>
            </a:r>
          </a:p>
          <a:p>
            <a:r>
              <a:rPr lang="en-US" dirty="0" smtClean="0"/>
              <a:t>Functions make change to figures such as create a figure, plot lines, configure the plotting area,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2949672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uFillTx/>
              </a:rPr>
              <a:t>Line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dirty="0" smtClean="0">
                <a:uFillTx/>
              </a:rPr>
              <a:t>lot</a:t>
            </a:r>
            <a:r>
              <a:rPr dirty="0">
                <a:uFillTx/>
              </a:rPr>
              <a:t>(</a:t>
            </a:r>
            <a:r>
              <a:rPr dirty="0" smtClean="0">
                <a:uFillTx/>
              </a:rPr>
              <a:t>)</a:t>
            </a:r>
            <a:r>
              <a:rPr lang="en-US" dirty="0" smtClean="0">
                <a:uFillTx/>
              </a:rPr>
              <a:t>, takes an arbitrary number of arguments, example:</a:t>
            </a:r>
          </a:p>
          <a:p>
            <a:pPr lvl="1"/>
            <a:r>
              <a:rPr lang="en-US" dirty="0"/>
              <a:t>plot([1,2,3,4],[1,4,9,16]), plot x versus y</a:t>
            </a:r>
          </a:p>
          <a:p>
            <a:pPr lvl="1"/>
            <a:r>
              <a:rPr lang="en-US" dirty="0"/>
              <a:t>plot([1,2,3,4],[1,4,9,16],’</a:t>
            </a:r>
            <a:r>
              <a:rPr lang="en-US" dirty="0" err="1"/>
              <a:t>ro</a:t>
            </a:r>
            <a:r>
              <a:rPr lang="en-US" dirty="0"/>
              <a:t>’), </a:t>
            </a:r>
            <a:r>
              <a:rPr lang="en-US" dirty="0" err="1"/>
              <a:t>ro</a:t>
            </a:r>
            <a:r>
              <a:rPr lang="en-US" dirty="0"/>
              <a:t> to plot red </a:t>
            </a:r>
            <a:r>
              <a:rPr lang="en-US" dirty="0" smtClean="0"/>
              <a:t>circles</a:t>
            </a:r>
          </a:p>
          <a:p>
            <a:r>
              <a:rPr lang="en-US" dirty="0"/>
              <a:t>axis([0,6,0,20]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axis command takes a list of [</a:t>
            </a:r>
            <a:r>
              <a:rPr lang="en-US" dirty="0" err="1" smtClean="0"/>
              <a:t>xmin,xmax,ymin,ymax</a:t>
            </a:r>
            <a:r>
              <a:rPr lang="en-US" dirty="0" smtClean="0"/>
              <a:t>]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dirty="0">
              <a:uFillTx/>
            </a:endParaRPr>
          </a:p>
          <a:p>
            <a:endParaRPr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plot example-using the </a:t>
            </a:r>
            <a:r>
              <a:rPr lang="en-US" dirty="0" err="1" smtClean="0"/>
              <a:t>arange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12983" b="-12983"/>
          <a:stretch>
            <a:fillRect/>
          </a:stretch>
        </p:blipFill>
        <p:spPr>
          <a:xfrm>
            <a:off x="685800" y="1173480"/>
            <a:ext cx="8305800" cy="4983480"/>
          </a:xfrm>
        </p:spPr>
      </p:pic>
    </p:spTree>
    <p:extLst>
      <p:ext uri="{BB962C8B-B14F-4D97-AF65-F5344CB8AC3E}">
        <p14:creationId xmlns:p14="http://schemas.microsoft.com/office/powerpoint/2010/main" val="88175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dirty="0" smtClean="0">
                <a:uFillTx/>
                <a:latin typeface="+mj-lt"/>
              </a:rPr>
              <a:t>Multiple figures and axes</a:t>
            </a:r>
            <a:endParaRPr lang="en-US" sz="2800" dirty="0">
              <a:latin typeface="+mj-lt"/>
            </a:endParaRPr>
          </a:p>
        </p:txBody>
      </p:sp>
      <p:pic>
        <p:nvPicPr>
          <p:cNvPr id="4" name="Content Placeholder 3" descr="ex3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r="52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939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text</a:t>
            </a:r>
            <a:endParaRPr lang="en-US" dirty="0"/>
          </a:p>
        </p:txBody>
      </p:sp>
      <p:pic>
        <p:nvPicPr>
          <p:cNvPr id="4" name="Content Placeholder 3" descr="ex4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" r="5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390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Annotating</a:t>
            </a:r>
            <a:endParaRPr lang="en-US" dirty="0"/>
          </a:p>
        </p:txBody>
      </p:sp>
      <p:pic>
        <p:nvPicPr>
          <p:cNvPr id="4" name="Content Placeholder 3" descr="ex5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" r="9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104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16466</TotalTime>
  <Words>167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Python-matplotlib </vt:lpstr>
      <vt:lpstr>Overview</vt:lpstr>
      <vt:lpstr>pylab</vt:lpstr>
      <vt:lpstr>Line plot</vt:lpstr>
      <vt:lpstr>Line plot example-using the arange function</vt:lpstr>
      <vt:lpstr>Multiple figures and axes</vt:lpstr>
      <vt:lpstr>Adding text</vt:lpstr>
      <vt:lpstr>Annotating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Python-Introduction</dc:title>
  <dc:creator>Ghobrial, Eman</dc:creator>
  <cp:lastModifiedBy>Eman Ghobrial</cp:lastModifiedBy>
  <cp:revision>80</cp:revision>
  <dcterms:created xsi:type="dcterms:W3CDTF">2012-01-26T23:40:27Z</dcterms:created>
  <dcterms:modified xsi:type="dcterms:W3CDTF">2012-04-20T18:07:54Z</dcterms:modified>
</cp:coreProperties>
</file>