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83" autoAdjust="0"/>
  </p:normalViewPr>
  <p:slideViewPr>
    <p:cSldViewPr>
      <p:cViewPr>
        <p:scale>
          <a:sx n="150" d="100"/>
          <a:sy n="150" d="100"/>
        </p:scale>
        <p:origin x="-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2CD3BB6-CC97-784A-8008-BC5D95BF6529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F900B3DB-0C2A-C145-99AA-9F82AC206C9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43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>
                <a:uFillTx/>
              </a:rPr>
              <a:t>Click to edit Master subtitle style</a:t>
            </a:r>
            <a:endParaRPr kumimoji="0" lang="en-US">
              <a:uFillTx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uFillTx/>
              </a:defRPr>
            </a:lvl1pPr>
          </a:lstStyle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  <a:uFillTx/>
              </a:defRPr>
            </a:lvl1pPr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uFillTx/>
              </a:defRPr>
            </a:lvl1pPr>
          </a:lstStyle>
          <a:p>
            <a:r>
              <a:rPr kumimoji="0" lang="en-US" smtClean="0">
                <a:uFillTx/>
              </a:rPr>
              <a:t>Click icon to add picture</a:t>
            </a:r>
            <a:endParaRPr kumimoji="0"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kumimoji="0" lang="en-US" smtClean="0">
                <a:uFillTx/>
              </a:rPr>
              <a:t>Second level</a:t>
            </a:r>
          </a:p>
          <a:p>
            <a:pPr lvl="2" eaLnBrk="1" latinLnBrk="0" hangingPunct="1"/>
            <a:r>
              <a:rPr kumimoji="0" lang="en-US" smtClean="0">
                <a:uFillTx/>
              </a:rPr>
              <a:t>Third level</a:t>
            </a:r>
          </a:p>
          <a:p>
            <a:pPr lvl="3" eaLnBrk="1" latinLnBrk="0" hangingPunct="1"/>
            <a:r>
              <a:rPr kumimoji="0" lang="en-US" smtClean="0">
                <a:uFillTx/>
              </a:rPr>
              <a:t>Fourth level</a:t>
            </a:r>
          </a:p>
          <a:p>
            <a:pPr lvl="4" eaLnBrk="1" latinLnBrk="0" hangingPunct="1"/>
            <a:r>
              <a:rPr kumimoji="0"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uFillTx/>
              </a:defRPr>
            </a:lvl1pPr>
          </a:lstStyle>
          <a:p>
            <a:fld id="{67476C0E-0E83-4CD7-912D-22C6E8A2608F}" type="datetimeFigureOut">
              <a:rPr lang="en-US" smtClean="0">
                <a:uFillTx/>
              </a:rPr>
              <a:t>4/27/2012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uFillTx/>
              </a:defRPr>
            </a:lvl1pPr>
          </a:lstStyle>
          <a:p>
            <a:fld id="{A878AE09-04C4-4D63-B0F4-49DA43A5438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uFillTx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uFillTx/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srgbClr val="FFFFFF">
            <a:shade val="50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90" dirty="0" smtClean="0">
                <a:uFillTx/>
              </a:rPr>
              <a:t>Python-</a:t>
            </a:r>
            <a:r>
              <a:rPr lang="en-US" sz="2790" dirty="0" err="1" smtClean="0"/>
              <a:t>N</a:t>
            </a:r>
            <a:r>
              <a:rPr lang="en-US" sz="2790" dirty="0" err="1" smtClean="0">
                <a:uFillTx/>
              </a:rPr>
              <a:t>umPy</a:t>
            </a:r>
            <a:r>
              <a:rPr lang="en-US" sz="2790" dirty="0" smtClean="0">
                <a:uFillTx/>
              </a:rPr>
              <a:t> </a:t>
            </a:r>
            <a:endParaRPr lang="en-US" sz="2790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uFillTx/>
              </a:rPr>
              <a:t>April 20,2012</a:t>
            </a:r>
          </a:p>
          <a:p>
            <a:r>
              <a:rPr lang="en-US" dirty="0" err="1" smtClean="0">
                <a:uFillTx/>
              </a:rPr>
              <a:t>Eman</a:t>
            </a:r>
            <a:r>
              <a:rPr lang="en-US" dirty="0" smtClean="0">
                <a:uFillTx/>
              </a:rPr>
              <a:t> </a:t>
            </a:r>
            <a:r>
              <a:rPr lang="en-US" dirty="0" err="1" smtClean="0">
                <a:uFillTx/>
              </a:rPr>
              <a:t>Ghobrial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>
                <a:uFillTx/>
              </a:rPr>
              <a:t> Introduction</a:t>
            </a:r>
          </a:p>
          <a:p>
            <a:r>
              <a:rPr lang="en-US" dirty="0" smtClean="0"/>
              <a:t>The Basics</a:t>
            </a:r>
          </a:p>
          <a:p>
            <a:pPr lvl="1"/>
            <a:r>
              <a:rPr lang="en-US" dirty="0" smtClean="0">
                <a:uFillTx/>
              </a:rPr>
              <a:t>Array Creation and printing</a:t>
            </a:r>
          </a:p>
          <a:p>
            <a:pPr lvl="1"/>
            <a:r>
              <a:rPr lang="en-US" dirty="0" smtClean="0">
                <a:uFillTx/>
              </a:rPr>
              <a:t>Basic Operations</a:t>
            </a:r>
          </a:p>
          <a:p>
            <a:pPr lvl="1"/>
            <a:r>
              <a:rPr lang="en-US" dirty="0" smtClean="0"/>
              <a:t>Universal Functions</a:t>
            </a:r>
          </a:p>
          <a:p>
            <a:pPr lvl="1"/>
            <a:r>
              <a:rPr lang="en-US" dirty="0" smtClean="0">
                <a:uFillTx/>
              </a:rPr>
              <a:t>Indexing, Slicing and Iterating</a:t>
            </a:r>
          </a:p>
          <a:p>
            <a:r>
              <a:rPr lang="en-US" dirty="0" smtClean="0"/>
              <a:t>Shape Manipulation</a:t>
            </a:r>
          </a:p>
          <a:p>
            <a:pPr lvl="1"/>
            <a:r>
              <a:rPr lang="en-US" dirty="0" smtClean="0"/>
              <a:t>Changing the shape of an array</a:t>
            </a:r>
          </a:p>
          <a:p>
            <a:pPr lvl="1"/>
            <a:r>
              <a:rPr lang="en-US" dirty="0" smtClean="0"/>
              <a:t>Stacking together different arrays</a:t>
            </a:r>
          </a:p>
          <a:p>
            <a:pPr lvl="1"/>
            <a:r>
              <a:rPr lang="en-US" dirty="0" smtClean="0"/>
              <a:t>Splitting one array into several smaller </a:t>
            </a:r>
            <a:r>
              <a:rPr lang="en-US" dirty="0" err="1" smtClean="0"/>
              <a:t>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Overview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80" y="1219200"/>
            <a:ext cx="6836039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8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 smtClean="0">
                <a:uFillTx/>
              </a:rPr>
              <a:t>Array Creation and printing</a:t>
            </a:r>
            <a:endParaRPr lang="en-US" sz="3200" dirty="0"/>
          </a:p>
        </p:txBody>
      </p:sp>
      <p:pic>
        <p:nvPicPr>
          <p:cNvPr id="4" name="Content Placeholder 3" descr="ex2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3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60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operations</a:t>
            </a:r>
            <a:endParaRPr lang="en-US"/>
          </a:p>
        </p:txBody>
      </p:sp>
      <p:pic>
        <p:nvPicPr>
          <p:cNvPr id="4" name="Content Placeholder 3" descr="ex3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3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591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 – diff and </a:t>
            </a:r>
            <a:r>
              <a:rPr lang="en-US" dirty="0" err="1" smtClean="0"/>
              <a:t>cumsum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4" y="1219200"/>
            <a:ext cx="7787331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90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38164</TotalTime>
  <Words>56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Python-NumPy </vt:lpstr>
      <vt:lpstr>Overview</vt:lpstr>
      <vt:lpstr>The Basics</vt:lpstr>
      <vt:lpstr>Array Creation and printing</vt:lpstr>
      <vt:lpstr>Basic operations</vt:lpstr>
      <vt:lpstr>More functions – diff and cumsum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Python-Introduction</dc:title>
  <dc:creator>Ghobrial, Eman</dc:creator>
  <cp:lastModifiedBy>Ghobrial, Eman</cp:lastModifiedBy>
  <cp:revision>91</cp:revision>
  <dcterms:created xsi:type="dcterms:W3CDTF">2012-01-26T23:40:27Z</dcterms:created>
  <dcterms:modified xsi:type="dcterms:W3CDTF">2012-05-11T15:52:56Z</dcterms:modified>
</cp:coreProperties>
</file>