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Lst>
  <p:sldSz cy="30266650" cx="21396950"/>
  <p:notesSz cx="6858000" cy="9144000"/>
  <p:embeddedFontLst>
    <p:embeddedFont>
      <p:font typeface="Arial Narrow"/>
      <p:regular r:id="rId9"/>
      <p:bold r:id="rId10"/>
      <p:italic r:id="rId11"/>
      <p:boldItalic r:id="rId12"/>
    </p:embeddedFont>
    <p:embeddedFont>
      <p:font typeface="Arial Black"/>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747775"/>
          </p15:clr>
        </p15:guide>
        <p15:guide id="2" pos="67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CF01F5-C612-4949-97EA-FCE25BBD0A90}">
  <a:tblStyle styleId="{3FCF01F5-C612-4949-97EA-FCE25BBD0A9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4"/>
          </a:solidFill>
        </a:fill>
      </a:tcStyle>
    </a:wholeTbl>
    <a:band1H>
      <a:tcTxStyle/>
      <a:tcStyle>
        <a:fill>
          <a:solidFill>
            <a:srgbClr val="CCDFE8"/>
          </a:solidFill>
        </a:fill>
      </a:tcStyle>
    </a:band1H>
    <a:band2H>
      <a:tcTxStyle/>
    </a:band2H>
    <a:band1V>
      <a:tcTxStyle/>
      <a:tcStyle>
        <a:fill>
          <a:solidFill>
            <a:srgbClr val="CCDFE8"/>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3" orient="horz"/>
        <p:guide pos="6739"/>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rialNarrow-italic.fntdata"/><Relationship Id="rId10" Type="http://schemas.openxmlformats.org/officeDocument/2006/relationships/font" Target="fonts/ArialNarrow-bold.fntdata"/><Relationship Id="rId13" Type="http://schemas.openxmlformats.org/officeDocument/2006/relationships/font" Target="fonts/ArialBlack-regular.fntdata"/><Relationship Id="rId12" Type="http://schemas.openxmlformats.org/officeDocument/2006/relationships/font" Target="fonts/ArialNarrow-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Narrow-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260" y="685800"/>
            <a:ext cx="2424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cbbd6bd95_2_28:notes"/>
          <p:cNvSpPr/>
          <p:nvPr>
            <p:ph idx="2" type="sldImg"/>
          </p:nvPr>
        </p:nvSpPr>
        <p:spPr>
          <a:xfrm>
            <a:off x="2216938" y="685800"/>
            <a:ext cx="2424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g2ccbbd6bd95_2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IMU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9397" y="4381412"/>
            <a:ext cx="19938300" cy="12078300"/>
          </a:xfrm>
          <a:prstGeom prst="rect">
            <a:avLst/>
          </a:prstGeom>
        </p:spPr>
        <p:txBody>
          <a:bodyPr anchorCtr="0" anchor="b" bIns="321950" lIns="321950" spcFirstLastPara="1" rIns="321950" wrap="square" tIns="321950">
            <a:norm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p:txBody>
      </p:sp>
      <p:sp>
        <p:nvSpPr>
          <p:cNvPr id="11" name="Google Shape;11;p2"/>
          <p:cNvSpPr txBox="1"/>
          <p:nvPr>
            <p:ph idx="1" type="subTitle"/>
          </p:nvPr>
        </p:nvSpPr>
        <p:spPr>
          <a:xfrm>
            <a:off x="729378" y="16677257"/>
            <a:ext cx="19938300" cy="4664100"/>
          </a:xfrm>
          <a:prstGeom prst="rect">
            <a:avLst/>
          </a:prstGeom>
        </p:spPr>
        <p:txBody>
          <a:bodyPr anchorCtr="0" anchor="t" bIns="321950" lIns="321950" spcFirstLastPara="1" rIns="321950" wrap="square" tIns="321950">
            <a:normAutofit/>
          </a:bodyPr>
          <a:lstStyle>
            <a:lvl1pPr lvl="0" algn="ctr">
              <a:lnSpc>
                <a:spcPct val="100000"/>
              </a:lnSpc>
              <a:spcBef>
                <a:spcPts val="0"/>
              </a:spcBef>
              <a:spcAft>
                <a:spcPts val="0"/>
              </a:spcAft>
              <a:buSzPts val="9900"/>
              <a:buNone/>
              <a:defRPr sz="9900"/>
            </a:lvl1pPr>
            <a:lvl2pPr lvl="1" algn="ctr">
              <a:lnSpc>
                <a:spcPct val="100000"/>
              </a:lnSpc>
              <a:spcBef>
                <a:spcPts val="0"/>
              </a:spcBef>
              <a:spcAft>
                <a:spcPts val="0"/>
              </a:spcAft>
              <a:buSzPts val="9900"/>
              <a:buNone/>
              <a:defRPr sz="9900"/>
            </a:lvl2pPr>
            <a:lvl3pPr lvl="2" algn="ctr">
              <a:lnSpc>
                <a:spcPct val="100000"/>
              </a:lnSpc>
              <a:spcBef>
                <a:spcPts val="0"/>
              </a:spcBef>
              <a:spcAft>
                <a:spcPts val="0"/>
              </a:spcAft>
              <a:buSzPts val="9900"/>
              <a:buNone/>
              <a:defRPr sz="9900"/>
            </a:lvl3pPr>
            <a:lvl4pPr lvl="3" algn="ctr">
              <a:lnSpc>
                <a:spcPct val="100000"/>
              </a:lnSpc>
              <a:spcBef>
                <a:spcPts val="0"/>
              </a:spcBef>
              <a:spcAft>
                <a:spcPts val="0"/>
              </a:spcAft>
              <a:buSzPts val="9900"/>
              <a:buNone/>
              <a:defRPr sz="9900"/>
            </a:lvl4pPr>
            <a:lvl5pPr lvl="4" algn="ctr">
              <a:lnSpc>
                <a:spcPct val="100000"/>
              </a:lnSpc>
              <a:spcBef>
                <a:spcPts val="0"/>
              </a:spcBef>
              <a:spcAft>
                <a:spcPts val="0"/>
              </a:spcAft>
              <a:buSzPts val="9900"/>
              <a:buNone/>
              <a:defRPr sz="9900"/>
            </a:lvl5pPr>
            <a:lvl6pPr lvl="5" algn="ctr">
              <a:lnSpc>
                <a:spcPct val="100000"/>
              </a:lnSpc>
              <a:spcBef>
                <a:spcPts val="0"/>
              </a:spcBef>
              <a:spcAft>
                <a:spcPts val="0"/>
              </a:spcAft>
              <a:buSzPts val="9900"/>
              <a:buNone/>
              <a:defRPr sz="9900"/>
            </a:lvl6pPr>
            <a:lvl7pPr lvl="6" algn="ctr">
              <a:lnSpc>
                <a:spcPct val="100000"/>
              </a:lnSpc>
              <a:spcBef>
                <a:spcPts val="0"/>
              </a:spcBef>
              <a:spcAft>
                <a:spcPts val="0"/>
              </a:spcAft>
              <a:buSzPts val="9900"/>
              <a:buNone/>
              <a:defRPr sz="9900"/>
            </a:lvl7pPr>
            <a:lvl8pPr lvl="7" algn="ctr">
              <a:lnSpc>
                <a:spcPct val="100000"/>
              </a:lnSpc>
              <a:spcBef>
                <a:spcPts val="0"/>
              </a:spcBef>
              <a:spcAft>
                <a:spcPts val="0"/>
              </a:spcAft>
              <a:buSzPts val="9900"/>
              <a:buNone/>
              <a:defRPr sz="9900"/>
            </a:lvl8pPr>
            <a:lvl9pPr lvl="8" algn="ctr">
              <a:lnSpc>
                <a:spcPct val="100000"/>
              </a:lnSpc>
              <a:spcBef>
                <a:spcPts val="0"/>
              </a:spcBef>
              <a:spcAft>
                <a:spcPts val="0"/>
              </a:spcAft>
              <a:buSzPts val="9900"/>
              <a:buNone/>
              <a:defRPr sz="9900"/>
            </a:lvl9pPr>
          </a:lstStyle>
          <a:p/>
        </p:txBody>
      </p:sp>
      <p:sp>
        <p:nvSpPr>
          <p:cNvPr id="12" name="Google Shape;12;p2"/>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729378" y="6508933"/>
            <a:ext cx="19938300" cy="11554200"/>
          </a:xfrm>
          <a:prstGeom prst="rect">
            <a:avLst/>
          </a:prstGeom>
        </p:spPr>
        <p:txBody>
          <a:bodyPr anchorCtr="0" anchor="b" bIns="321950" lIns="321950" spcFirstLastPara="1" rIns="321950" wrap="square" tIns="321950">
            <a:normAutofit/>
          </a:bodyPr>
          <a:lstStyle>
            <a:lvl1pPr lvl="0" algn="ctr">
              <a:spcBef>
                <a:spcPts val="0"/>
              </a:spcBef>
              <a:spcAft>
                <a:spcPts val="0"/>
              </a:spcAft>
              <a:buSzPts val="42300"/>
              <a:buNone/>
              <a:defRPr sz="42300"/>
            </a:lvl1pPr>
            <a:lvl2pPr lvl="1" algn="ctr">
              <a:spcBef>
                <a:spcPts val="0"/>
              </a:spcBef>
              <a:spcAft>
                <a:spcPts val="0"/>
              </a:spcAft>
              <a:buSzPts val="42300"/>
              <a:buNone/>
              <a:defRPr sz="42300"/>
            </a:lvl2pPr>
            <a:lvl3pPr lvl="2" algn="ctr">
              <a:spcBef>
                <a:spcPts val="0"/>
              </a:spcBef>
              <a:spcAft>
                <a:spcPts val="0"/>
              </a:spcAft>
              <a:buSzPts val="42300"/>
              <a:buNone/>
              <a:defRPr sz="42300"/>
            </a:lvl3pPr>
            <a:lvl4pPr lvl="3" algn="ctr">
              <a:spcBef>
                <a:spcPts val="0"/>
              </a:spcBef>
              <a:spcAft>
                <a:spcPts val="0"/>
              </a:spcAft>
              <a:buSzPts val="42300"/>
              <a:buNone/>
              <a:defRPr sz="42300"/>
            </a:lvl4pPr>
            <a:lvl5pPr lvl="4" algn="ctr">
              <a:spcBef>
                <a:spcPts val="0"/>
              </a:spcBef>
              <a:spcAft>
                <a:spcPts val="0"/>
              </a:spcAft>
              <a:buSzPts val="42300"/>
              <a:buNone/>
              <a:defRPr sz="42300"/>
            </a:lvl5pPr>
            <a:lvl6pPr lvl="5" algn="ctr">
              <a:spcBef>
                <a:spcPts val="0"/>
              </a:spcBef>
              <a:spcAft>
                <a:spcPts val="0"/>
              </a:spcAft>
              <a:buSzPts val="42300"/>
              <a:buNone/>
              <a:defRPr sz="42300"/>
            </a:lvl6pPr>
            <a:lvl7pPr lvl="6" algn="ctr">
              <a:spcBef>
                <a:spcPts val="0"/>
              </a:spcBef>
              <a:spcAft>
                <a:spcPts val="0"/>
              </a:spcAft>
              <a:buSzPts val="42300"/>
              <a:buNone/>
              <a:defRPr sz="42300"/>
            </a:lvl7pPr>
            <a:lvl8pPr lvl="7" algn="ctr">
              <a:spcBef>
                <a:spcPts val="0"/>
              </a:spcBef>
              <a:spcAft>
                <a:spcPts val="0"/>
              </a:spcAft>
              <a:buSzPts val="42300"/>
              <a:buNone/>
              <a:defRPr sz="42300"/>
            </a:lvl8pPr>
            <a:lvl9pPr lvl="8" algn="ctr">
              <a:spcBef>
                <a:spcPts val="0"/>
              </a:spcBef>
              <a:spcAft>
                <a:spcPts val="0"/>
              </a:spcAft>
              <a:buSzPts val="42300"/>
              <a:buNone/>
              <a:defRPr sz="42300"/>
            </a:lvl9pPr>
          </a:lstStyle>
          <a:p>
            <a:r>
              <a:t>xx%</a:t>
            </a:r>
          </a:p>
        </p:txBody>
      </p:sp>
      <p:sp>
        <p:nvSpPr>
          <p:cNvPr id="46" name="Google Shape;46;p11"/>
          <p:cNvSpPr txBox="1"/>
          <p:nvPr>
            <p:ph idx="1" type="body"/>
          </p:nvPr>
        </p:nvSpPr>
        <p:spPr>
          <a:xfrm>
            <a:off x="729378" y="18549099"/>
            <a:ext cx="19938300" cy="7654500"/>
          </a:xfrm>
          <a:prstGeom prst="rect">
            <a:avLst/>
          </a:prstGeom>
        </p:spPr>
        <p:txBody>
          <a:bodyPr anchorCtr="0" anchor="t" bIns="321950" lIns="321950" spcFirstLastPara="1" rIns="321950" wrap="square" tIns="321950">
            <a:normAutofit/>
          </a:bodyPr>
          <a:lstStyle>
            <a:lvl1pPr indent="-628650" lvl="0" marL="457200" algn="ctr">
              <a:spcBef>
                <a:spcPts val="0"/>
              </a:spcBef>
              <a:spcAft>
                <a:spcPts val="0"/>
              </a:spcAft>
              <a:buSzPts val="6300"/>
              <a:buChar char="●"/>
              <a:defRPr/>
            </a:lvl1pPr>
            <a:lvl2pPr indent="-539750" lvl="1" marL="914400" algn="ctr">
              <a:spcBef>
                <a:spcPts val="0"/>
              </a:spcBef>
              <a:spcAft>
                <a:spcPts val="0"/>
              </a:spcAft>
              <a:buSzPts val="4900"/>
              <a:buChar char="○"/>
              <a:defRPr/>
            </a:lvl2pPr>
            <a:lvl3pPr indent="-539750" lvl="2" marL="1371600" algn="ctr">
              <a:spcBef>
                <a:spcPts val="0"/>
              </a:spcBef>
              <a:spcAft>
                <a:spcPts val="0"/>
              </a:spcAft>
              <a:buSzPts val="4900"/>
              <a:buChar char="■"/>
              <a:defRPr/>
            </a:lvl3pPr>
            <a:lvl4pPr indent="-539750" lvl="3" marL="1828800" algn="ctr">
              <a:spcBef>
                <a:spcPts val="0"/>
              </a:spcBef>
              <a:spcAft>
                <a:spcPts val="0"/>
              </a:spcAft>
              <a:buSzPts val="4900"/>
              <a:buChar char="●"/>
              <a:defRPr/>
            </a:lvl4pPr>
            <a:lvl5pPr indent="-539750" lvl="4" marL="2286000" algn="ctr">
              <a:spcBef>
                <a:spcPts val="0"/>
              </a:spcBef>
              <a:spcAft>
                <a:spcPts val="0"/>
              </a:spcAft>
              <a:buSzPts val="4900"/>
              <a:buChar char="○"/>
              <a:defRPr/>
            </a:lvl5pPr>
            <a:lvl6pPr indent="-539750" lvl="5" marL="2743200" algn="ctr">
              <a:spcBef>
                <a:spcPts val="0"/>
              </a:spcBef>
              <a:spcAft>
                <a:spcPts val="0"/>
              </a:spcAft>
              <a:buSzPts val="4900"/>
              <a:buChar char="■"/>
              <a:defRPr/>
            </a:lvl6pPr>
            <a:lvl7pPr indent="-539750" lvl="6" marL="3200400" algn="ctr">
              <a:spcBef>
                <a:spcPts val="0"/>
              </a:spcBef>
              <a:spcAft>
                <a:spcPts val="0"/>
              </a:spcAft>
              <a:buSzPts val="4900"/>
              <a:buChar char="●"/>
              <a:defRPr/>
            </a:lvl7pPr>
            <a:lvl8pPr indent="-539750" lvl="7" marL="3657600" algn="ctr">
              <a:spcBef>
                <a:spcPts val="0"/>
              </a:spcBef>
              <a:spcAft>
                <a:spcPts val="0"/>
              </a:spcAft>
              <a:buSzPts val="4900"/>
              <a:buChar char="○"/>
              <a:defRPr/>
            </a:lvl8pPr>
            <a:lvl9pPr indent="-539750" lvl="8" marL="4114800" algn="ctr">
              <a:spcBef>
                <a:spcPts val="0"/>
              </a:spcBef>
              <a:spcAft>
                <a:spcPts val="0"/>
              </a:spcAft>
              <a:buSzPts val="4900"/>
              <a:buChar char="■"/>
              <a:defRPr/>
            </a:lvl9pPr>
          </a:lstStyle>
          <a:p/>
        </p:txBody>
      </p:sp>
      <p:sp>
        <p:nvSpPr>
          <p:cNvPr id="47" name="Google Shape;47;p11"/>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 Guides">
  <p:cSld name="With Guides">
    <p:spTree>
      <p:nvGrpSpPr>
        <p:cNvPr id="60" name="Shape 60"/>
        <p:cNvGrpSpPr/>
        <p:nvPr/>
      </p:nvGrpSpPr>
      <p:grpSpPr>
        <a:xfrm>
          <a:off x="0" y="0"/>
          <a:ext cx="0" cy="0"/>
          <a:chOff x="0" y="0"/>
          <a:chExt cx="0" cy="0"/>
        </a:xfrm>
      </p:grpSpPr>
      <p:sp>
        <p:nvSpPr>
          <p:cNvPr id="61" name="Google Shape;61;p14"/>
          <p:cNvSpPr txBox="1"/>
          <p:nvPr>
            <p:ph idx="1" type="body"/>
          </p:nvPr>
        </p:nvSpPr>
        <p:spPr>
          <a:xfrm>
            <a:off x="5572122" y="2668214"/>
            <a:ext cx="10271400" cy="764100"/>
          </a:xfrm>
          <a:prstGeom prst="rect">
            <a:avLst/>
          </a:prstGeom>
          <a:noFill/>
          <a:ln>
            <a:noFill/>
          </a:ln>
        </p:spPr>
        <p:txBody>
          <a:bodyPr anchorCtr="0" anchor="t" bIns="30725" lIns="61450" spcFirstLastPara="1" rIns="61450" wrap="square" tIns="30725">
            <a:spAutoFit/>
          </a:bodyPr>
          <a:lstStyle>
            <a:lvl1pPr indent="-228600" lvl="0" marL="457200" marR="0" rtl="0" algn="ctr">
              <a:spcBef>
                <a:spcPts val="70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228600" lvl="1" marL="914400" marR="0" rtl="0" algn="l">
              <a:spcBef>
                <a:spcPts val="1100"/>
              </a:spcBef>
              <a:spcAft>
                <a:spcPts val="0"/>
              </a:spcAft>
              <a:buClr>
                <a:schemeClr val="dk1"/>
              </a:buClr>
              <a:buSzPts val="4900"/>
              <a:buFont typeface="Arial"/>
              <a:buNone/>
              <a:defRPr b="0" i="0" sz="4900" u="none" cap="none" strike="noStrike">
                <a:solidFill>
                  <a:schemeClr val="dk1"/>
                </a:solidFill>
                <a:latin typeface="Arial Narrow"/>
                <a:ea typeface="Arial Narrow"/>
                <a:cs typeface="Arial Narrow"/>
                <a:sym typeface="Arial Narrow"/>
              </a:defRPr>
            </a:lvl2pPr>
            <a:lvl3pPr indent="-228600" lvl="2" marL="1371600" marR="0" rtl="0" algn="l">
              <a:spcBef>
                <a:spcPts val="700"/>
              </a:spcBef>
              <a:spcAft>
                <a:spcPts val="0"/>
              </a:spcAft>
              <a:buClr>
                <a:schemeClr val="dk1"/>
              </a:buClr>
              <a:buSzPts val="3900"/>
              <a:buFont typeface="Arial"/>
              <a:buNone/>
              <a:defRPr b="0" i="0" sz="3900" u="none" cap="none" strike="noStrike">
                <a:solidFill>
                  <a:schemeClr val="dk1"/>
                </a:solidFill>
                <a:latin typeface="Arial Narrow"/>
                <a:ea typeface="Arial Narrow"/>
                <a:cs typeface="Arial Narrow"/>
                <a:sym typeface="Arial Narrow"/>
              </a:defRPr>
            </a:lvl3pPr>
            <a:lvl4pPr indent="-228600" lvl="3" marL="1828800" marR="0" rtl="0" algn="l">
              <a:spcBef>
                <a:spcPts val="700"/>
              </a:spcBef>
              <a:spcAft>
                <a:spcPts val="0"/>
              </a:spcAft>
              <a:buClr>
                <a:schemeClr val="dk1"/>
              </a:buClr>
              <a:buSzPts val="2800"/>
              <a:buFont typeface="Arial"/>
              <a:buNone/>
              <a:defRPr b="0" i="0" sz="2800" u="none" cap="none" strike="noStrike">
                <a:solidFill>
                  <a:schemeClr val="dk1"/>
                </a:solidFill>
                <a:latin typeface="Arial Narrow"/>
                <a:ea typeface="Arial Narrow"/>
                <a:cs typeface="Arial Narrow"/>
                <a:sym typeface="Arial Narrow"/>
              </a:defRPr>
            </a:lvl4pPr>
            <a:lvl5pPr indent="-228600" lvl="4" marL="2286000" marR="0" rtl="0" algn="l">
              <a:spcBef>
                <a:spcPts val="700"/>
              </a:spcBef>
              <a:spcAft>
                <a:spcPts val="0"/>
              </a:spcAft>
              <a:buClr>
                <a:schemeClr val="dk1"/>
              </a:buClr>
              <a:buSzPts val="2800"/>
              <a:buFont typeface="Arial"/>
              <a:buNone/>
              <a:defRPr b="0" i="0" sz="2800" u="none" cap="none" strike="noStrike">
                <a:solidFill>
                  <a:schemeClr val="dk1"/>
                </a:solidFill>
                <a:latin typeface="Arial Narrow"/>
                <a:ea typeface="Arial Narrow"/>
                <a:cs typeface="Arial Narrow"/>
                <a:sym typeface="Arial Narrow"/>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62" name="Google Shape;62;p14"/>
          <p:cNvSpPr txBox="1"/>
          <p:nvPr>
            <p:ph idx="2" type="body"/>
          </p:nvPr>
        </p:nvSpPr>
        <p:spPr>
          <a:xfrm>
            <a:off x="5572122" y="1576432"/>
            <a:ext cx="10271400" cy="849000"/>
          </a:xfrm>
          <a:prstGeom prst="rect">
            <a:avLst/>
          </a:prstGeom>
          <a:noFill/>
          <a:ln>
            <a:noFill/>
          </a:ln>
        </p:spPr>
        <p:txBody>
          <a:bodyPr anchorCtr="0" anchor="t" bIns="30725" lIns="61450" spcFirstLastPara="1" rIns="61450" wrap="square" tIns="30725">
            <a:spAutoFit/>
          </a:bodyPr>
          <a:lstStyle>
            <a:lvl1pPr indent="-228600" lvl="0" marL="457200" marR="0" rtl="0" algn="ctr">
              <a:spcBef>
                <a:spcPts val="700"/>
              </a:spcBef>
              <a:spcAft>
                <a:spcPts val="0"/>
              </a:spcAft>
              <a:buClr>
                <a:schemeClr val="lt1"/>
              </a:buClr>
              <a:buSzPts val="3500"/>
              <a:buFont typeface="Arial"/>
              <a:buNone/>
              <a:defRPr b="1" i="0" sz="3500" u="none" cap="none" strike="noStrike">
                <a:solidFill>
                  <a:schemeClr val="lt1"/>
                </a:solidFill>
                <a:latin typeface="Arial"/>
                <a:ea typeface="Arial"/>
                <a:cs typeface="Arial"/>
                <a:sym typeface="Arial"/>
              </a:defRPr>
            </a:lvl1pPr>
            <a:lvl2pPr indent="-228600" lvl="1" marL="914400" marR="0" rtl="0" algn="l">
              <a:spcBef>
                <a:spcPts val="1100"/>
              </a:spcBef>
              <a:spcAft>
                <a:spcPts val="0"/>
              </a:spcAft>
              <a:buClr>
                <a:schemeClr val="dk1"/>
              </a:buClr>
              <a:buSzPts val="4900"/>
              <a:buFont typeface="Arial"/>
              <a:buNone/>
              <a:defRPr b="0" i="0" sz="4900" u="none" cap="none" strike="noStrike">
                <a:solidFill>
                  <a:schemeClr val="dk1"/>
                </a:solidFill>
                <a:latin typeface="Arial Narrow"/>
                <a:ea typeface="Arial Narrow"/>
                <a:cs typeface="Arial Narrow"/>
                <a:sym typeface="Arial Narrow"/>
              </a:defRPr>
            </a:lvl2pPr>
            <a:lvl3pPr indent="-228600" lvl="2" marL="1371600" marR="0" rtl="0" algn="l">
              <a:spcBef>
                <a:spcPts val="700"/>
              </a:spcBef>
              <a:spcAft>
                <a:spcPts val="0"/>
              </a:spcAft>
              <a:buClr>
                <a:schemeClr val="dk1"/>
              </a:buClr>
              <a:buSzPts val="3900"/>
              <a:buFont typeface="Arial"/>
              <a:buNone/>
              <a:defRPr b="0" i="0" sz="3900" u="none" cap="none" strike="noStrike">
                <a:solidFill>
                  <a:schemeClr val="dk1"/>
                </a:solidFill>
                <a:latin typeface="Arial Narrow"/>
                <a:ea typeface="Arial Narrow"/>
                <a:cs typeface="Arial Narrow"/>
                <a:sym typeface="Arial Narrow"/>
              </a:defRPr>
            </a:lvl3pPr>
            <a:lvl4pPr indent="-228600" lvl="3" marL="1828800" marR="0" rtl="0" algn="l">
              <a:spcBef>
                <a:spcPts val="700"/>
              </a:spcBef>
              <a:spcAft>
                <a:spcPts val="0"/>
              </a:spcAft>
              <a:buClr>
                <a:schemeClr val="dk1"/>
              </a:buClr>
              <a:buSzPts val="2800"/>
              <a:buFont typeface="Arial"/>
              <a:buNone/>
              <a:defRPr b="0" i="0" sz="2800" u="none" cap="none" strike="noStrike">
                <a:solidFill>
                  <a:schemeClr val="dk1"/>
                </a:solidFill>
                <a:latin typeface="Arial Narrow"/>
                <a:ea typeface="Arial Narrow"/>
                <a:cs typeface="Arial Narrow"/>
                <a:sym typeface="Arial Narrow"/>
              </a:defRPr>
            </a:lvl4pPr>
            <a:lvl5pPr indent="-228600" lvl="4" marL="2286000" marR="0" rtl="0" algn="l">
              <a:spcBef>
                <a:spcPts val="700"/>
              </a:spcBef>
              <a:spcAft>
                <a:spcPts val="0"/>
              </a:spcAft>
              <a:buClr>
                <a:schemeClr val="dk1"/>
              </a:buClr>
              <a:buSzPts val="2800"/>
              <a:buFont typeface="Arial"/>
              <a:buNone/>
              <a:defRPr b="0" i="0" sz="2800" u="none" cap="none" strike="noStrike">
                <a:solidFill>
                  <a:schemeClr val="dk1"/>
                </a:solidFill>
                <a:latin typeface="Arial Narrow"/>
                <a:ea typeface="Arial Narrow"/>
                <a:cs typeface="Arial Narrow"/>
                <a:sym typeface="Arial Narrow"/>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63" name="Google Shape;63;p14"/>
          <p:cNvSpPr txBox="1"/>
          <p:nvPr>
            <p:ph idx="3" type="body"/>
          </p:nvPr>
        </p:nvSpPr>
        <p:spPr>
          <a:xfrm>
            <a:off x="5572122" y="245172"/>
            <a:ext cx="10271400" cy="1103700"/>
          </a:xfrm>
          <a:prstGeom prst="rect">
            <a:avLst/>
          </a:prstGeom>
          <a:noFill/>
          <a:ln>
            <a:noFill/>
          </a:ln>
        </p:spPr>
        <p:txBody>
          <a:bodyPr anchorCtr="0" anchor="t" bIns="30725" lIns="61450" spcFirstLastPara="1" rIns="61450" wrap="square" tIns="30725">
            <a:spAutoFit/>
          </a:bodyPr>
          <a:lstStyle>
            <a:lvl1pPr indent="-228600" lvl="0" marL="457200" marR="0" rtl="0" algn="ctr">
              <a:spcBef>
                <a:spcPts val="1100"/>
              </a:spcBef>
              <a:spcAft>
                <a:spcPts val="0"/>
              </a:spcAft>
              <a:buClr>
                <a:schemeClr val="lt1"/>
              </a:buClr>
              <a:buSzPts val="4900"/>
              <a:buFont typeface="Arial"/>
              <a:buNone/>
              <a:defRPr b="1" i="0" sz="4900" u="none" cap="none" strike="noStrike">
                <a:solidFill>
                  <a:schemeClr val="lt1"/>
                </a:solidFill>
                <a:latin typeface="Arial"/>
                <a:ea typeface="Arial"/>
                <a:cs typeface="Arial"/>
                <a:sym typeface="Arial"/>
              </a:defRPr>
            </a:lvl1pPr>
            <a:lvl2pPr indent="-228600" lvl="1" marL="914400" marR="0" rtl="0" algn="l">
              <a:spcBef>
                <a:spcPts val="1100"/>
              </a:spcBef>
              <a:spcAft>
                <a:spcPts val="0"/>
              </a:spcAft>
              <a:buClr>
                <a:schemeClr val="dk1"/>
              </a:buClr>
              <a:buSzPts val="4900"/>
              <a:buFont typeface="Arial"/>
              <a:buNone/>
              <a:defRPr b="0" i="0" sz="4900" u="none" cap="none" strike="noStrike">
                <a:solidFill>
                  <a:schemeClr val="dk1"/>
                </a:solidFill>
                <a:latin typeface="Arial Narrow"/>
                <a:ea typeface="Arial Narrow"/>
                <a:cs typeface="Arial Narrow"/>
                <a:sym typeface="Arial Narrow"/>
              </a:defRPr>
            </a:lvl2pPr>
            <a:lvl3pPr indent="-228600" lvl="2" marL="1371600" marR="0" rtl="0" algn="l">
              <a:spcBef>
                <a:spcPts val="700"/>
              </a:spcBef>
              <a:spcAft>
                <a:spcPts val="0"/>
              </a:spcAft>
              <a:buClr>
                <a:schemeClr val="dk1"/>
              </a:buClr>
              <a:buSzPts val="3900"/>
              <a:buFont typeface="Arial"/>
              <a:buNone/>
              <a:defRPr b="0" i="0" sz="3900" u="none" cap="none" strike="noStrike">
                <a:solidFill>
                  <a:schemeClr val="dk1"/>
                </a:solidFill>
                <a:latin typeface="Arial Narrow"/>
                <a:ea typeface="Arial Narrow"/>
                <a:cs typeface="Arial Narrow"/>
                <a:sym typeface="Arial Narrow"/>
              </a:defRPr>
            </a:lvl3pPr>
            <a:lvl4pPr indent="-228600" lvl="3" marL="1828800" marR="0" rtl="0" algn="l">
              <a:spcBef>
                <a:spcPts val="700"/>
              </a:spcBef>
              <a:spcAft>
                <a:spcPts val="0"/>
              </a:spcAft>
              <a:buClr>
                <a:schemeClr val="dk1"/>
              </a:buClr>
              <a:buSzPts val="2800"/>
              <a:buFont typeface="Arial"/>
              <a:buNone/>
              <a:defRPr b="0" i="0" sz="2800" u="none" cap="none" strike="noStrike">
                <a:solidFill>
                  <a:schemeClr val="dk1"/>
                </a:solidFill>
                <a:latin typeface="Arial Narrow"/>
                <a:ea typeface="Arial Narrow"/>
                <a:cs typeface="Arial Narrow"/>
                <a:sym typeface="Arial Narrow"/>
              </a:defRPr>
            </a:lvl4pPr>
            <a:lvl5pPr indent="-228600" lvl="4" marL="2286000" marR="0" rtl="0" algn="l">
              <a:spcBef>
                <a:spcPts val="700"/>
              </a:spcBef>
              <a:spcAft>
                <a:spcPts val="0"/>
              </a:spcAft>
              <a:buClr>
                <a:schemeClr val="dk1"/>
              </a:buClr>
              <a:buSzPts val="2800"/>
              <a:buFont typeface="Arial"/>
              <a:buNone/>
              <a:defRPr b="0" i="0" sz="2800" u="none" cap="none" strike="noStrike">
                <a:solidFill>
                  <a:schemeClr val="dk1"/>
                </a:solidFill>
                <a:latin typeface="Arial Narrow"/>
                <a:ea typeface="Arial Narrow"/>
                <a:cs typeface="Arial Narrow"/>
                <a:sym typeface="Arial Narrow"/>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64" name="Google Shape;64;p14"/>
          <p:cNvSpPr txBox="1"/>
          <p:nvPr>
            <p:ph idx="4" type="body"/>
          </p:nvPr>
        </p:nvSpPr>
        <p:spPr>
          <a:xfrm>
            <a:off x="222544" y="4594963"/>
            <a:ext cx="4903800" cy="509400"/>
          </a:xfrm>
          <a:prstGeom prst="rect">
            <a:avLst/>
          </a:prstGeom>
          <a:noFill/>
          <a:ln>
            <a:noFill/>
          </a:ln>
        </p:spPr>
        <p:txBody>
          <a:bodyPr anchorCtr="0" anchor="t" bIns="30725" lIns="61450" spcFirstLastPara="1" rIns="61450" wrap="square" tIns="30725">
            <a:spAutoFit/>
          </a:bodyPr>
          <a:lstStyle>
            <a:lvl1pPr indent="-228600" lvl="0" marL="457200" marR="0" rtl="0" algn="ctr">
              <a:spcBef>
                <a:spcPts val="400"/>
              </a:spcBef>
              <a:spcAft>
                <a:spcPts val="0"/>
              </a:spcAft>
              <a:buClr>
                <a:srgbClr val="16515F"/>
              </a:buClr>
              <a:buSzPts val="2100"/>
              <a:buFont typeface="Arial"/>
              <a:buNone/>
              <a:defRPr b="1" i="0" sz="2100" u="none" cap="none" strike="noStrike">
                <a:solidFill>
                  <a:srgbClr val="16515F"/>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65" name="Google Shape;65;p14"/>
          <p:cNvSpPr txBox="1"/>
          <p:nvPr>
            <p:ph idx="5" type="body"/>
          </p:nvPr>
        </p:nvSpPr>
        <p:spPr>
          <a:xfrm>
            <a:off x="222884" y="13542322"/>
            <a:ext cx="4903800" cy="509400"/>
          </a:xfrm>
          <a:prstGeom prst="rect">
            <a:avLst/>
          </a:prstGeom>
          <a:noFill/>
          <a:ln>
            <a:noFill/>
          </a:ln>
        </p:spPr>
        <p:txBody>
          <a:bodyPr anchorCtr="0" anchor="t" bIns="30725" lIns="61450" spcFirstLastPara="1" rIns="61450" wrap="square" tIns="30725">
            <a:spAutoFit/>
          </a:bodyPr>
          <a:lstStyle>
            <a:lvl1pPr indent="-228600" lvl="0" marL="457200" marR="0" rtl="0" algn="ctr">
              <a:spcBef>
                <a:spcPts val="400"/>
              </a:spcBef>
              <a:spcAft>
                <a:spcPts val="0"/>
              </a:spcAft>
              <a:buClr>
                <a:srgbClr val="16515F"/>
              </a:buClr>
              <a:buSzPts val="2100"/>
              <a:buFont typeface="Arial"/>
              <a:buNone/>
              <a:defRPr b="1" i="0" sz="2100" u="none" cap="none" strike="noStrike">
                <a:solidFill>
                  <a:srgbClr val="16515F"/>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66" name="Google Shape;66;p14"/>
          <p:cNvSpPr txBox="1"/>
          <p:nvPr>
            <p:ph idx="6" type="body"/>
          </p:nvPr>
        </p:nvSpPr>
        <p:spPr>
          <a:xfrm>
            <a:off x="5572122" y="4594962"/>
            <a:ext cx="4903500" cy="509400"/>
          </a:xfrm>
          <a:prstGeom prst="rect">
            <a:avLst/>
          </a:prstGeom>
          <a:noFill/>
          <a:ln>
            <a:noFill/>
          </a:ln>
        </p:spPr>
        <p:txBody>
          <a:bodyPr anchorCtr="0" anchor="t" bIns="30725" lIns="61450" spcFirstLastPara="1" rIns="61450" wrap="square" tIns="30725">
            <a:spAutoFit/>
          </a:bodyPr>
          <a:lstStyle>
            <a:lvl1pPr indent="-228600" lvl="0" marL="457200" marR="0" rtl="0" algn="ctr">
              <a:spcBef>
                <a:spcPts val="400"/>
              </a:spcBef>
              <a:spcAft>
                <a:spcPts val="0"/>
              </a:spcAft>
              <a:buClr>
                <a:srgbClr val="16515F"/>
              </a:buClr>
              <a:buSzPts val="2100"/>
              <a:buFont typeface="Arial"/>
              <a:buNone/>
              <a:defRPr b="1" i="0" sz="2100" u="none" cap="none" strike="noStrike">
                <a:solidFill>
                  <a:srgbClr val="16515F"/>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67" name="Google Shape;67;p14"/>
          <p:cNvSpPr txBox="1"/>
          <p:nvPr>
            <p:ph idx="7" type="body"/>
          </p:nvPr>
        </p:nvSpPr>
        <p:spPr>
          <a:xfrm>
            <a:off x="10921360" y="4594961"/>
            <a:ext cx="4903500" cy="509400"/>
          </a:xfrm>
          <a:prstGeom prst="rect">
            <a:avLst/>
          </a:prstGeom>
          <a:noFill/>
          <a:ln>
            <a:noFill/>
          </a:ln>
        </p:spPr>
        <p:txBody>
          <a:bodyPr anchorCtr="0" anchor="t" bIns="30725" lIns="61450" spcFirstLastPara="1" rIns="61450" wrap="square" tIns="30725">
            <a:spAutoFit/>
          </a:bodyPr>
          <a:lstStyle>
            <a:lvl1pPr indent="-228600" lvl="0" marL="457200" marR="0" rtl="0" algn="ctr">
              <a:spcBef>
                <a:spcPts val="400"/>
              </a:spcBef>
              <a:spcAft>
                <a:spcPts val="0"/>
              </a:spcAft>
              <a:buClr>
                <a:srgbClr val="16515F"/>
              </a:buClr>
              <a:buSzPts val="2100"/>
              <a:buFont typeface="Arial"/>
              <a:buNone/>
              <a:defRPr b="1" i="0" sz="2100" u="none" cap="none" strike="noStrike">
                <a:solidFill>
                  <a:srgbClr val="16515F"/>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68" name="Google Shape;68;p14"/>
          <p:cNvSpPr txBox="1"/>
          <p:nvPr>
            <p:ph idx="8" type="body"/>
          </p:nvPr>
        </p:nvSpPr>
        <p:spPr>
          <a:xfrm>
            <a:off x="16270597" y="4594961"/>
            <a:ext cx="4903500" cy="509400"/>
          </a:xfrm>
          <a:prstGeom prst="rect">
            <a:avLst/>
          </a:prstGeom>
          <a:noFill/>
          <a:ln>
            <a:noFill/>
          </a:ln>
        </p:spPr>
        <p:txBody>
          <a:bodyPr anchorCtr="0" anchor="t" bIns="30725" lIns="61450" spcFirstLastPara="1" rIns="61450" wrap="square" tIns="30725">
            <a:spAutoFit/>
          </a:bodyPr>
          <a:lstStyle>
            <a:lvl1pPr indent="-228600" lvl="0" marL="457200" marR="0" rtl="0" algn="ctr">
              <a:spcBef>
                <a:spcPts val="400"/>
              </a:spcBef>
              <a:spcAft>
                <a:spcPts val="0"/>
              </a:spcAft>
              <a:buClr>
                <a:srgbClr val="16515F"/>
              </a:buClr>
              <a:buSzPts val="2100"/>
              <a:buFont typeface="Arial"/>
              <a:buNone/>
              <a:defRPr b="1" i="0" sz="2100" u="none" cap="none" strike="noStrike">
                <a:solidFill>
                  <a:srgbClr val="16515F"/>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69" name="Google Shape;69;p14"/>
          <p:cNvSpPr txBox="1"/>
          <p:nvPr>
            <p:ph idx="9" type="body"/>
          </p:nvPr>
        </p:nvSpPr>
        <p:spPr>
          <a:xfrm>
            <a:off x="16270597" y="18160048"/>
            <a:ext cx="4903500" cy="509400"/>
          </a:xfrm>
          <a:prstGeom prst="rect">
            <a:avLst/>
          </a:prstGeom>
          <a:noFill/>
          <a:ln>
            <a:noFill/>
          </a:ln>
        </p:spPr>
        <p:txBody>
          <a:bodyPr anchorCtr="0" anchor="t" bIns="30725" lIns="61450" spcFirstLastPara="1" rIns="61450" wrap="square" tIns="30725">
            <a:spAutoFit/>
          </a:bodyPr>
          <a:lstStyle>
            <a:lvl1pPr indent="-228600" lvl="0" marL="457200" marR="0" rtl="0" algn="ctr">
              <a:spcBef>
                <a:spcPts val="400"/>
              </a:spcBef>
              <a:spcAft>
                <a:spcPts val="0"/>
              </a:spcAft>
              <a:buClr>
                <a:srgbClr val="16515F"/>
              </a:buClr>
              <a:buSzPts val="2100"/>
              <a:buFont typeface="Arial"/>
              <a:buNone/>
              <a:defRPr b="1" i="0" sz="2100" u="none" cap="none" strike="noStrike">
                <a:solidFill>
                  <a:srgbClr val="16515F"/>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70" name="Google Shape;70;p14"/>
          <p:cNvSpPr txBox="1"/>
          <p:nvPr>
            <p:ph idx="13" type="body"/>
          </p:nvPr>
        </p:nvSpPr>
        <p:spPr>
          <a:xfrm>
            <a:off x="16270597" y="26303264"/>
            <a:ext cx="4903500" cy="509400"/>
          </a:xfrm>
          <a:prstGeom prst="rect">
            <a:avLst/>
          </a:prstGeom>
          <a:noFill/>
          <a:ln>
            <a:noFill/>
          </a:ln>
        </p:spPr>
        <p:txBody>
          <a:bodyPr anchorCtr="0" anchor="t" bIns="30725" lIns="61450" spcFirstLastPara="1" rIns="61450" wrap="square" tIns="30725">
            <a:spAutoFit/>
          </a:bodyPr>
          <a:lstStyle>
            <a:lvl1pPr indent="-228600" lvl="0" marL="457200" marR="0" rtl="0" algn="ctr">
              <a:spcBef>
                <a:spcPts val="400"/>
              </a:spcBef>
              <a:spcAft>
                <a:spcPts val="0"/>
              </a:spcAft>
              <a:buClr>
                <a:srgbClr val="16515F"/>
              </a:buClr>
              <a:buSzPts val="2100"/>
              <a:buFont typeface="Arial"/>
              <a:buNone/>
              <a:defRPr b="1" i="0" sz="2100" u="none" cap="none" strike="noStrike">
                <a:solidFill>
                  <a:srgbClr val="16515F"/>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71" name="Google Shape;71;p14"/>
          <p:cNvSpPr txBox="1"/>
          <p:nvPr>
            <p:ph idx="14" type="body"/>
          </p:nvPr>
        </p:nvSpPr>
        <p:spPr>
          <a:xfrm>
            <a:off x="222885" y="5243598"/>
            <a:ext cx="4903500" cy="2320500"/>
          </a:xfrm>
          <a:prstGeom prst="rect">
            <a:avLst/>
          </a:prstGeom>
          <a:noFill/>
          <a:ln>
            <a:noFill/>
          </a:ln>
        </p:spPr>
        <p:txBody>
          <a:bodyPr anchorCtr="0" anchor="t" bIns="245975" lIns="245975" spcFirstLastPara="1" rIns="245975" wrap="square" tIns="245975">
            <a:spAutoFit/>
          </a:bodyPr>
          <a:lstStyle>
            <a:lvl1pPr indent="-228600" lvl="0" marL="457200" marR="0" rtl="0" algn="l">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indent="-342900" lvl="1" marL="9144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298450" lvl="2" marL="13716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73050" lvl="3" marL="18288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4pPr>
            <a:lvl5pPr indent="-273050" lvl="4" marL="22860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72" name="Google Shape;72;p14"/>
          <p:cNvSpPr txBox="1"/>
          <p:nvPr>
            <p:ph idx="15" type="body"/>
          </p:nvPr>
        </p:nvSpPr>
        <p:spPr>
          <a:xfrm>
            <a:off x="222884" y="14161686"/>
            <a:ext cx="4903500" cy="2320500"/>
          </a:xfrm>
          <a:prstGeom prst="rect">
            <a:avLst/>
          </a:prstGeom>
          <a:noFill/>
          <a:ln>
            <a:noFill/>
          </a:ln>
        </p:spPr>
        <p:txBody>
          <a:bodyPr anchorCtr="0" anchor="t" bIns="245975" lIns="245975" spcFirstLastPara="1" rIns="245975" wrap="square" tIns="245975">
            <a:spAutoFit/>
          </a:bodyPr>
          <a:lstStyle>
            <a:lvl1pPr indent="-228600" lvl="0" marL="457200" marR="0" rtl="0" algn="l">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indent="-342900" lvl="1" marL="9144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298450" lvl="2" marL="13716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73050" lvl="3" marL="18288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4pPr>
            <a:lvl5pPr indent="-273050" lvl="4" marL="22860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73" name="Google Shape;73;p14"/>
          <p:cNvSpPr txBox="1"/>
          <p:nvPr>
            <p:ph idx="16" type="body"/>
          </p:nvPr>
        </p:nvSpPr>
        <p:spPr>
          <a:xfrm>
            <a:off x="5572122" y="5214325"/>
            <a:ext cx="4903500" cy="2320500"/>
          </a:xfrm>
          <a:prstGeom prst="rect">
            <a:avLst/>
          </a:prstGeom>
          <a:noFill/>
          <a:ln>
            <a:noFill/>
          </a:ln>
        </p:spPr>
        <p:txBody>
          <a:bodyPr anchorCtr="0" anchor="t" bIns="245975" lIns="245975" spcFirstLastPara="1" rIns="245975" wrap="square" tIns="245975">
            <a:spAutoFit/>
          </a:bodyPr>
          <a:lstStyle>
            <a:lvl1pPr indent="-228600" lvl="0" marL="457200" marR="0" rtl="0" algn="l">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indent="-342900" lvl="1" marL="9144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298450" lvl="2" marL="13716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73050" lvl="3" marL="18288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4pPr>
            <a:lvl5pPr indent="-273050" lvl="4" marL="22860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74" name="Google Shape;74;p14"/>
          <p:cNvSpPr txBox="1"/>
          <p:nvPr>
            <p:ph idx="17" type="body"/>
          </p:nvPr>
        </p:nvSpPr>
        <p:spPr>
          <a:xfrm>
            <a:off x="10921360" y="5214325"/>
            <a:ext cx="4903500" cy="2320500"/>
          </a:xfrm>
          <a:prstGeom prst="rect">
            <a:avLst/>
          </a:prstGeom>
          <a:noFill/>
          <a:ln>
            <a:noFill/>
          </a:ln>
        </p:spPr>
        <p:txBody>
          <a:bodyPr anchorCtr="0" anchor="t" bIns="245975" lIns="245975" spcFirstLastPara="1" rIns="245975" wrap="square" tIns="245975">
            <a:spAutoFit/>
          </a:bodyPr>
          <a:lstStyle>
            <a:lvl1pPr indent="-228600" lvl="0" marL="457200" marR="0" rtl="0" algn="l">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indent="-342900" lvl="1" marL="9144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298450" lvl="2" marL="13716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73050" lvl="3" marL="18288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4pPr>
            <a:lvl5pPr indent="-273050" lvl="4" marL="22860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75" name="Google Shape;75;p14"/>
          <p:cNvSpPr txBox="1"/>
          <p:nvPr>
            <p:ph idx="18" type="body"/>
          </p:nvPr>
        </p:nvSpPr>
        <p:spPr>
          <a:xfrm>
            <a:off x="16270597" y="5243598"/>
            <a:ext cx="4903500" cy="2320500"/>
          </a:xfrm>
          <a:prstGeom prst="rect">
            <a:avLst/>
          </a:prstGeom>
          <a:noFill/>
          <a:ln>
            <a:noFill/>
          </a:ln>
        </p:spPr>
        <p:txBody>
          <a:bodyPr anchorCtr="0" anchor="t" bIns="245975" lIns="245975" spcFirstLastPara="1" rIns="245975" wrap="square" tIns="245975">
            <a:spAutoFit/>
          </a:bodyPr>
          <a:lstStyle>
            <a:lvl1pPr indent="-228600" lvl="0" marL="457200" marR="0" rtl="0" algn="l">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indent="-342900" lvl="1" marL="9144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298450" lvl="2" marL="13716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73050" lvl="3" marL="18288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4pPr>
            <a:lvl5pPr indent="-273050" lvl="4" marL="22860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76" name="Google Shape;76;p14"/>
          <p:cNvSpPr txBox="1"/>
          <p:nvPr>
            <p:ph idx="19" type="body"/>
          </p:nvPr>
        </p:nvSpPr>
        <p:spPr>
          <a:xfrm>
            <a:off x="16270597" y="18824333"/>
            <a:ext cx="4903500" cy="2320500"/>
          </a:xfrm>
          <a:prstGeom prst="rect">
            <a:avLst/>
          </a:prstGeom>
          <a:noFill/>
          <a:ln>
            <a:noFill/>
          </a:ln>
        </p:spPr>
        <p:txBody>
          <a:bodyPr anchorCtr="0" anchor="t" bIns="245975" lIns="245975" spcFirstLastPara="1" rIns="245975" wrap="square" tIns="245975">
            <a:spAutoFit/>
          </a:bodyPr>
          <a:lstStyle>
            <a:lvl1pPr indent="-228600" lvl="0" marL="457200" marR="0" rtl="0" algn="l">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indent="-342900" lvl="1" marL="9144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298450" lvl="2" marL="13716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73050" lvl="3" marL="18288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4pPr>
            <a:lvl5pPr indent="-273050" lvl="4" marL="22860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
        <p:nvSpPr>
          <p:cNvPr id="77" name="Google Shape;77;p14"/>
          <p:cNvSpPr txBox="1"/>
          <p:nvPr>
            <p:ph idx="20" type="body"/>
          </p:nvPr>
        </p:nvSpPr>
        <p:spPr>
          <a:xfrm>
            <a:off x="16270597" y="26996785"/>
            <a:ext cx="4903500" cy="2320500"/>
          </a:xfrm>
          <a:prstGeom prst="rect">
            <a:avLst/>
          </a:prstGeom>
          <a:noFill/>
          <a:ln>
            <a:noFill/>
          </a:ln>
        </p:spPr>
        <p:txBody>
          <a:bodyPr anchorCtr="0" anchor="t" bIns="245975" lIns="245975" spcFirstLastPara="1" rIns="245975" wrap="square" tIns="245975">
            <a:spAutoFit/>
          </a:bodyPr>
          <a:lstStyle>
            <a:lvl1pPr indent="-228600" lvl="0" marL="457200" marR="0" rtl="0" algn="l">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indent="-342900" lvl="1" marL="9144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298450" lvl="2" marL="1371600" marR="0" rtl="0" algn="l">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73050" lvl="3" marL="18288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4pPr>
            <a:lvl5pPr indent="-273050" lvl="4" marL="2286000" marR="0" rtl="0" algn="l">
              <a:spcBef>
                <a:spcPts val="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5pPr>
            <a:lvl6pPr indent="-965200" lvl="5" marL="27432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6pPr>
            <a:lvl7pPr indent="-965200" lvl="6" marL="32004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7pPr>
            <a:lvl8pPr indent="-965200" lvl="7" marL="36576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8pPr>
            <a:lvl9pPr indent="-965200" lvl="8" marL="4114800" marR="0" rtl="0" algn="l">
              <a:spcBef>
                <a:spcPts val="250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29378" y="12656562"/>
            <a:ext cx="19938300" cy="4953600"/>
          </a:xfrm>
          <a:prstGeom prst="rect">
            <a:avLst/>
          </a:prstGeom>
        </p:spPr>
        <p:txBody>
          <a:bodyPr anchorCtr="0" anchor="ctr" bIns="321950" lIns="321950" spcFirstLastPara="1" rIns="321950" wrap="square" tIns="321950">
            <a:normAutofit/>
          </a:bodyPr>
          <a:lstStyle>
            <a:lvl1pPr lvl="0" algn="ctr">
              <a:spcBef>
                <a:spcPts val="0"/>
              </a:spcBef>
              <a:spcAft>
                <a:spcPts val="0"/>
              </a:spcAft>
              <a:buSzPts val="12700"/>
              <a:buNone/>
              <a:defRPr sz="12700"/>
            </a:lvl1pPr>
            <a:lvl2pPr lvl="1" algn="ctr">
              <a:spcBef>
                <a:spcPts val="0"/>
              </a:spcBef>
              <a:spcAft>
                <a:spcPts val="0"/>
              </a:spcAft>
              <a:buSzPts val="12700"/>
              <a:buNone/>
              <a:defRPr sz="12700"/>
            </a:lvl2pPr>
            <a:lvl3pPr lvl="2" algn="ctr">
              <a:spcBef>
                <a:spcPts val="0"/>
              </a:spcBef>
              <a:spcAft>
                <a:spcPts val="0"/>
              </a:spcAft>
              <a:buSzPts val="12700"/>
              <a:buNone/>
              <a:defRPr sz="12700"/>
            </a:lvl3pPr>
            <a:lvl4pPr lvl="3" algn="ctr">
              <a:spcBef>
                <a:spcPts val="0"/>
              </a:spcBef>
              <a:spcAft>
                <a:spcPts val="0"/>
              </a:spcAft>
              <a:buSzPts val="12700"/>
              <a:buNone/>
              <a:defRPr sz="12700"/>
            </a:lvl4pPr>
            <a:lvl5pPr lvl="4" algn="ctr">
              <a:spcBef>
                <a:spcPts val="0"/>
              </a:spcBef>
              <a:spcAft>
                <a:spcPts val="0"/>
              </a:spcAft>
              <a:buSzPts val="12700"/>
              <a:buNone/>
              <a:defRPr sz="12700"/>
            </a:lvl5pPr>
            <a:lvl6pPr lvl="5" algn="ctr">
              <a:spcBef>
                <a:spcPts val="0"/>
              </a:spcBef>
              <a:spcAft>
                <a:spcPts val="0"/>
              </a:spcAft>
              <a:buSzPts val="12700"/>
              <a:buNone/>
              <a:defRPr sz="12700"/>
            </a:lvl6pPr>
            <a:lvl7pPr lvl="6" algn="ctr">
              <a:spcBef>
                <a:spcPts val="0"/>
              </a:spcBef>
              <a:spcAft>
                <a:spcPts val="0"/>
              </a:spcAft>
              <a:buSzPts val="12700"/>
              <a:buNone/>
              <a:defRPr sz="12700"/>
            </a:lvl7pPr>
            <a:lvl8pPr lvl="7" algn="ctr">
              <a:spcBef>
                <a:spcPts val="0"/>
              </a:spcBef>
              <a:spcAft>
                <a:spcPts val="0"/>
              </a:spcAft>
              <a:buSzPts val="12700"/>
              <a:buNone/>
              <a:defRPr sz="12700"/>
            </a:lvl8pPr>
            <a:lvl9pPr lvl="8" algn="ctr">
              <a:spcBef>
                <a:spcPts val="0"/>
              </a:spcBef>
              <a:spcAft>
                <a:spcPts val="0"/>
              </a:spcAft>
              <a:buSzPts val="12700"/>
              <a:buNone/>
              <a:defRPr sz="12700"/>
            </a:lvl9pPr>
          </a:lstStyle>
          <a:p/>
        </p:txBody>
      </p:sp>
      <p:sp>
        <p:nvSpPr>
          <p:cNvPr id="15" name="Google Shape;15;p3"/>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29378" y="2618726"/>
            <a:ext cx="19938300" cy="3369900"/>
          </a:xfrm>
          <a:prstGeom prst="rect">
            <a:avLst/>
          </a:prstGeom>
        </p:spPr>
        <p:txBody>
          <a:bodyPr anchorCtr="0" anchor="t" bIns="321950" lIns="321950" spcFirstLastPara="1" rIns="321950" wrap="square" tIns="321950">
            <a:normAutofit/>
          </a:bodyPr>
          <a:lstStyle>
            <a:lvl1pPr lvl="0">
              <a:spcBef>
                <a:spcPts val="0"/>
              </a:spcBef>
              <a:spcAft>
                <a:spcPts val="0"/>
              </a:spcAft>
              <a:buSzPts val="9900"/>
              <a:buNone/>
              <a:defRPr/>
            </a:lvl1pPr>
            <a:lvl2pPr lvl="1">
              <a:spcBef>
                <a:spcPts val="0"/>
              </a:spcBef>
              <a:spcAft>
                <a:spcPts val="0"/>
              </a:spcAft>
              <a:buSzPts val="9900"/>
              <a:buNone/>
              <a:defRPr/>
            </a:lvl2pPr>
            <a:lvl3pPr lvl="2">
              <a:spcBef>
                <a:spcPts val="0"/>
              </a:spcBef>
              <a:spcAft>
                <a:spcPts val="0"/>
              </a:spcAft>
              <a:buSzPts val="9900"/>
              <a:buNone/>
              <a:defRPr/>
            </a:lvl3pPr>
            <a:lvl4pPr lvl="3">
              <a:spcBef>
                <a:spcPts val="0"/>
              </a:spcBef>
              <a:spcAft>
                <a:spcPts val="0"/>
              </a:spcAft>
              <a:buSzPts val="9900"/>
              <a:buNone/>
              <a:defRPr/>
            </a:lvl4pPr>
            <a:lvl5pPr lvl="4">
              <a:spcBef>
                <a:spcPts val="0"/>
              </a:spcBef>
              <a:spcAft>
                <a:spcPts val="0"/>
              </a:spcAft>
              <a:buSzPts val="9900"/>
              <a:buNone/>
              <a:defRPr/>
            </a:lvl5pPr>
            <a:lvl6pPr lvl="5">
              <a:spcBef>
                <a:spcPts val="0"/>
              </a:spcBef>
              <a:spcAft>
                <a:spcPts val="0"/>
              </a:spcAft>
              <a:buSzPts val="9900"/>
              <a:buNone/>
              <a:defRPr/>
            </a:lvl6pPr>
            <a:lvl7pPr lvl="6">
              <a:spcBef>
                <a:spcPts val="0"/>
              </a:spcBef>
              <a:spcAft>
                <a:spcPts val="0"/>
              </a:spcAft>
              <a:buSzPts val="9900"/>
              <a:buNone/>
              <a:defRPr/>
            </a:lvl7pPr>
            <a:lvl8pPr lvl="7">
              <a:spcBef>
                <a:spcPts val="0"/>
              </a:spcBef>
              <a:spcAft>
                <a:spcPts val="0"/>
              </a:spcAft>
              <a:buSzPts val="9900"/>
              <a:buNone/>
              <a:defRPr/>
            </a:lvl8pPr>
            <a:lvl9pPr lvl="8">
              <a:spcBef>
                <a:spcPts val="0"/>
              </a:spcBef>
              <a:spcAft>
                <a:spcPts val="0"/>
              </a:spcAft>
              <a:buSzPts val="9900"/>
              <a:buNone/>
              <a:defRPr/>
            </a:lvl9pPr>
          </a:lstStyle>
          <a:p/>
        </p:txBody>
      </p:sp>
      <p:sp>
        <p:nvSpPr>
          <p:cNvPr id="18" name="Google Shape;18;p4"/>
          <p:cNvSpPr txBox="1"/>
          <p:nvPr>
            <p:ph idx="1" type="body"/>
          </p:nvPr>
        </p:nvSpPr>
        <p:spPr>
          <a:xfrm>
            <a:off x="729378" y="6781677"/>
            <a:ext cx="19938300" cy="20103600"/>
          </a:xfrm>
          <a:prstGeom prst="rect">
            <a:avLst/>
          </a:prstGeom>
        </p:spPr>
        <p:txBody>
          <a:bodyPr anchorCtr="0" anchor="t" bIns="321950" lIns="321950" spcFirstLastPara="1" rIns="321950" wrap="square" tIns="321950">
            <a:normAutofit/>
          </a:bodyPr>
          <a:lstStyle>
            <a:lvl1pPr indent="-628650" lvl="0" marL="457200">
              <a:spcBef>
                <a:spcPts val="0"/>
              </a:spcBef>
              <a:spcAft>
                <a:spcPts val="0"/>
              </a:spcAft>
              <a:buSzPts val="6300"/>
              <a:buChar char="●"/>
              <a:defRPr/>
            </a:lvl1pPr>
            <a:lvl2pPr indent="-539750" lvl="1" marL="914400">
              <a:spcBef>
                <a:spcPts val="0"/>
              </a:spcBef>
              <a:spcAft>
                <a:spcPts val="0"/>
              </a:spcAft>
              <a:buSzPts val="4900"/>
              <a:buChar char="○"/>
              <a:defRPr/>
            </a:lvl2pPr>
            <a:lvl3pPr indent="-539750" lvl="2" marL="1371600">
              <a:spcBef>
                <a:spcPts val="0"/>
              </a:spcBef>
              <a:spcAft>
                <a:spcPts val="0"/>
              </a:spcAft>
              <a:buSzPts val="4900"/>
              <a:buChar char="■"/>
              <a:defRPr/>
            </a:lvl3pPr>
            <a:lvl4pPr indent="-539750" lvl="3" marL="1828800">
              <a:spcBef>
                <a:spcPts val="0"/>
              </a:spcBef>
              <a:spcAft>
                <a:spcPts val="0"/>
              </a:spcAft>
              <a:buSzPts val="4900"/>
              <a:buChar char="●"/>
              <a:defRPr/>
            </a:lvl4pPr>
            <a:lvl5pPr indent="-539750" lvl="4" marL="2286000">
              <a:spcBef>
                <a:spcPts val="0"/>
              </a:spcBef>
              <a:spcAft>
                <a:spcPts val="0"/>
              </a:spcAft>
              <a:buSzPts val="4900"/>
              <a:buChar char="○"/>
              <a:defRPr/>
            </a:lvl5pPr>
            <a:lvl6pPr indent="-539750" lvl="5" marL="2743200">
              <a:spcBef>
                <a:spcPts val="0"/>
              </a:spcBef>
              <a:spcAft>
                <a:spcPts val="0"/>
              </a:spcAft>
              <a:buSzPts val="4900"/>
              <a:buChar char="■"/>
              <a:defRPr/>
            </a:lvl6pPr>
            <a:lvl7pPr indent="-539750" lvl="6" marL="3200400">
              <a:spcBef>
                <a:spcPts val="0"/>
              </a:spcBef>
              <a:spcAft>
                <a:spcPts val="0"/>
              </a:spcAft>
              <a:buSzPts val="4900"/>
              <a:buChar char="●"/>
              <a:defRPr/>
            </a:lvl7pPr>
            <a:lvl8pPr indent="-539750" lvl="7" marL="3657600">
              <a:spcBef>
                <a:spcPts val="0"/>
              </a:spcBef>
              <a:spcAft>
                <a:spcPts val="0"/>
              </a:spcAft>
              <a:buSzPts val="4900"/>
              <a:buChar char="○"/>
              <a:defRPr/>
            </a:lvl8pPr>
            <a:lvl9pPr indent="-539750" lvl="8" marL="4114800">
              <a:spcBef>
                <a:spcPts val="0"/>
              </a:spcBef>
              <a:spcAft>
                <a:spcPts val="0"/>
              </a:spcAft>
              <a:buSzPts val="4900"/>
              <a:buChar char="■"/>
              <a:defRPr/>
            </a:lvl9pPr>
          </a:lstStyle>
          <a:p/>
        </p:txBody>
      </p:sp>
      <p:sp>
        <p:nvSpPr>
          <p:cNvPr id="19" name="Google Shape;19;p4"/>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729378" y="2618726"/>
            <a:ext cx="19938300" cy="3369900"/>
          </a:xfrm>
          <a:prstGeom prst="rect">
            <a:avLst/>
          </a:prstGeom>
        </p:spPr>
        <p:txBody>
          <a:bodyPr anchorCtr="0" anchor="t" bIns="321950" lIns="321950" spcFirstLastPara="1" rIns="321950" wrap="square" tIns="321950">
            <a:normAutofit/>
          </a:bodyPr>
          <a:lstStyle>
            <a:lvl1pPr lvl="0">
              <a:spcBef>
                <a:spcPts val="0"/>
              </a:spcBef>
              <a:spcAft>
                <a:spcPts val="0"/>
              </a:spcAft>
              <a:buSzPts val="9900"/>
              <a:buNone/>
              <a:defRPr/>
            </a:lvl1pPr>
            <a:lvl2pPr lvl="1">
              <a:spcBef>
                <a:spcPts val="0"/>
              </a:spcBef>
              <a:spcAft>
                <a:spcPts val="0"/>
              </a:spcAft>
              <a:buSzPts val="9900"/>
              <a:buNone/>
              <a:defRPr/>
            </a:lvl2pPr>
            <a:lvl3pPr lvl="2">
              <a:spcBef>
                <a:spcPts val="0"/>
              </a:spcBef>
              <a:spcAft>
                <a:spcPts val="0"/>
              </a:spcAft>
              <a:buSzPts val="9900"/>
              <a:buNone/>
              <a:defRPr/>
            </a:lvl3pPr>
            <a:lvl4pPr lvl="3">
              <a:spcBef>
                <a:spcPts val="0"/>
              </a:spcBef>
              <a:spcAft>
                <a:spcPts val="0"/>
              </a:spcAft>
              <a:buSzPts val="9900"/>
              <a:buNone/>
              <a:defRPr/>
            </a:lvl4pPr>
            <a:lvl5pPr lvl="4">
              <a:spcBef>
                <a:spcPts val="0"/>
              </a:spcBef>
              <a:spcAft>
                <a:spcPts val="0"/>
              </a:spcAft>
              <a:buSzPts val="9900"/>
              <a:buNone/>
              <a:defRPr/>
            </a:lvl5pPr>
            <a:lvl6pPr lvl="5">
              <a:spcBef>
                <a:spcPts val="0"/>
              </a:spcBef>
              <a:spcAft>
                <a:spcPts val="0"/>
              </a:spcAft>
              <a:buSzPts val="9900"/>
              <a:buNone/>
              <a:defRPr/>
            </a:lvl6pPr>
            <a:lvl7pPr lvl="6">
              <a:spcBef>
                <a:spcPts val="0"/>
              </a:spcBef>
              <a:spcAft>
                <a:spcPts val="0"/>
              </a:spcAft>
              <a:buSzPts val="9900"/>
              <a:buNone/>
              <a:defRPr/>
            </a:lvl7pPr>
            <a:lvl8pPr lvl="7">
              <a:spcBef>
                <a:spcPts val="0"/>
              </a:spcBef>
              <a:spcAft>
                <a:spcPts val="0"/>
              </a:spcAft>
              <a:buSzPts val="9900"/>
              <a:buNone/>
              <a:defRPr/>
            </a:lvl8pPr>
            <a:lvl9pPr lvl="8">
              <a:spcBef>
                <a:spcPts val="0"/>
              </a:spcBef>
              <a:spcAft>
                <a:spcPts val="0"/>
              </a:spcAft>
              <a:buSzPts val="9900"/>
              <a:buNone/>
              <a:defRPr/>
            </a:lvl9pPr>
          </a:lstStyle>
          <a:p/>
        </p:txBody>
      </p:sp>
      <p:sp>
        <p:nvSpPr>
          <p:cNvPr id="22" name="Google Shape;22;p5"/>
          <p:cNvSpPr txBox="1"/>
          <p:nvPr>
            <p:ph idx="1" type="body"/>
          </p:nvPr>
        </p:nvSpPr>
        <p:spPr>
          <a:xfrm>
            <a:off x="729378" y="6781677"/>
            <a:ext cx="9359700" cy="20103600"/>
          </a:xfrm>
          <a:prstGeom prst="rect">
            <a:avLst/>
          </a:prstGeom>
        </p:spPr>
        <p:txBody>
          <a:bodyPr anchorCtr="0" anchor="t" bIns="321950" lIns="321950" spcFirstLastPara="1" rIns="321950" wrap="square" tIns="321950">
            <a:normAutofit/>
          </a:bodyPr>
          <a:lstStyle>
            <a:lvl1pPr indent="-539750" lvl="0" marL="457200">
              <a:spcBef>
                <a:spcPts val="0"/>
              </a:spcBef>
              <a:spcAft>
                <a:spcPts val="0"/>
              </a:spcAft>
              <a:buSzPts val="4900"/>
              <a:buChar char="●"/>
              <a:defRPr sz="4900"/>
            </a:lvl1pPr>
            <a:lvl2pPr indent="-495300" lvl="1" marL="914400">
              <a:spcBef>
                <a:spcPts val="0"/>
              </a:spcBef>
              <a:spcAft>
                <a:spcPts val="0"/>
              </a:spcAft>
              <a:buSzPts val="4200"/>
              <a:buChar char="○"/>
              <a:defRPr sz="4200"/>
            </a:lvl2pPr>
            <a:lvl3pPr indent="-495300" lvl="2" marL="1371600">
              <a:spcBef>
                <a:spcPts val="0"/>
              </a:spcBef>
              <a:spcAft>
                <a:spcPts val="0"/>
              </a:spcAft>
              <a:buSzPts val="4200"/>
              <a:buChar char="■"/>
              <a:defRPr sz="4200"/>
            </a:lvl3pPr>
            <a:lvl4pPr indent="-495300" lvl="3" marL="1828800">
              <a:spcBef>
                <a:spcPts val="0"/>
              </a:spcBef>
              <a:spcAft>
                <a:spcPts val="0"/>
              </a:spcAft>
              <a:buSzPts val="4200"/>
              <a:buChar char="●"/>
              <a:defRPr sz="4200"/>
            </a:lvl4pPr>
            <a:lvl5pPr indent="-495300" lvl="4" marL="2286000">
              <a:spcBef>
                <a:spcPts val="0"/>
              </a:spcBef>
              <a:spcAft>
                <a:spcPts val="0"/>
              </a:spcAft>
              <a:buSzPts val="4200"/>
              <a:buChar char="○"/>
              <a:defRPr sz="4200"/>
            </a:lvl5pPr>
            <a:lvl6pPr indent="-495300" lvl="5" marL="2743200">
              <a:spcBef>
                <a:spcPts val="0"/>
              </a:spcBef>
              <a:spcAft>
                <a:spcPts val="0"/>
              </a:spcAft>
              <a:buSzPts val="4200"/>
              <a:buChar char="■"/>
              <a:defRPr sz="4200"/>
            </a:lvl6pPr>
            <a:lvl7pPr indent="-495300" lvl="6" marL="3200400">
              <a:spcBef>
                <a:spcPts val="0"/>
              </a:spcBef>
              <a:spcAft>
                <a:spcPts val="0"/>
              </a:spcAft>
              <a:buSzPts val="4200"/>
              <a:buChar char="●"/>
              <a:defRPr sz="4200"/>
            </a:lvl7pPr>
            <a:lvl8pPr indent="-495300" lvl="7" marL="3657600">
              <a:spcBef>
                <a:spcPts val="0"/>
              </a:spcBef>
              <a:spcAft>
                <a:spcPts val="0"/>
              </a:spcAft>
              <a:buSzPts val="4200"/>
              <a:buChar char="○"/>
              <a:defRPr sz="4200"/>
            </a:lvl8pPr>
            <a:lvl9pPr indent="-495300" lvl="8" marL="4114800">
              <a:spcBef>
                <a:spcPts val="0"/>
              </a:spcBef>
              <a:spcAft>
                <a:spcPts val="0"/>
              </a:spcAft>
              <a:buSzPts val="4200"/>
              <a:buChar char="■"/>
              <a:defRPr sz="4200"/>
            </a:lvl9pPr>
          </a:lstStyle>
          <a:p/>
        </p:txBody>
      </p:sp>
      <p:sp>
        <p:nvSpPr>
          <p:cNvPr id="23" name="Google Shape;23;p5"/>
          <p:cNvSpPr txBox="1"/>
          <p:nvPr>
            <p:ph idx="2" type="body"/>
          </p:nvPr>
        </p:nvSpPr>
        <p:spPr>
          <a:xfrm>
            <a:off x="11307811" y="6781677"/>
            <a:ext cx="9359700" cy="20103600"/>
          </a:xfrm>
          <a:prstGeom prst="rect">
            <a:avLst/>
          </a:prstGeom>
        </p:spPr>
        <p:txBody>
          <a:bodyPr anchorCtr="0" anchor="t" bIns="321950" lIns="321950" spcFirstLastPara="1" rIns="321950" wrap="square" tIns="321950">
            <a:normAutofit/>
          </a:bodyPr>
          <a:lstStyle>
            <a:lvl1pPr indent="-539750" lvl="0" marL="457200">
              <a:spcBef>
                <a:spcPts val="0"/>
              </a:spcBef>
              <a:spcAft>
                <a:spcPts val="0"/>
              </a:spcAft>
              <a:buSzPts val="4900"/>
              <a:buChar char="●"/>
              <a:defRPr sz="4900"/>
            </a:lvl1pPr>
            <a:lvl2pPr indent="-495300" lvl="1" marL="914400">
              <a:spcBef>
                <a:spcPts val="0"/>
              </a:spcBef>
              <a:spcAft>
                <a:spcPts val="0"/>
              </a:spcAft>
              <a:buSzPts val="4200"/>
              <a:buChar char="○"/>
              <a:defRPr sz="4200"/>
            </a:lvl2pPr>
            <a:lvl3pPr indent="-495300" lvl="2" marL="1371600">
              <a:spcBef>
                <a:spcPts val="0"/>
              </a:spcBef>
              <a:spcAft>
                <a:spcPts val="0"/>
              </a:spcAft>
              <a:buSzPts val="4200"/>
              <a:buChar char="■"/>
              <a:defRPr sz="4200"/>
            </a:lvl3pPr>
            <a:lvl4pPr indent="-495300" lvl="3" marL="1828800">
              <a:spcBef>
                <a:spcPts val="0"/>
              </a:spcBef>
              <a:spcAft>
                <a:spcPts val="0"/>
              </a:spcAft>
              <a:buSzPts val="4200"/>
              <a:buChar char="●"/>
              <a:defRPr sz="4200"/>
            </a:lvl4pPr>
            <a:lvl5pPr indent="-495300" lvl="4" marL="2286000">
              <a:spcBef>
                <a:spcPts val="0"/>
              </a:spcBef>
              <a:spcAft>
                <a:spcPts val="0"/>
              </a:spcAft>
              <a:buSzPts val="4200"/>
              <a:buChar char="○"/>
              <a:defRPr sz="4200"/>
            </a:lvl5pPr>
            <a:lvl6pPr indent="-495300" lvl="5" marL="2743200">
              <a:spcBef>
                <a:spcPts val="0"/>
              </a:spcBef>
              <a:spcAft>
                <a:spcPts val="0"/>
              </a:spcAft>
              <a:buSzPts val="4200"/>
              <a:buChar char="■"/>
              <a:defRPr sz="4200"/>
            </a:lvl6pPr>
            <a:lvl7pPr indent="-495300" lvl="6" marL="3200400">
              <a:spcBef>
                <a:spcPts val="0"/>
              </a:spcBef>
              <a:spcAft>
                <a:spcPts val="0"/>
              </a:spcAft>
              <a:buSzPts val="4200"/>
              <a:buChar char="●"/>
              <a:defRPr sz="4200"/>
            </a:lvl7pPr>
            <a:lvl8pPr indent="-495300" lvl="7" marL="3657600">
              <a:spcBef>
                <a:spcPts val="0"/>
              </a:spcBef>
              <a:spcAft>
                <a:spcPts val="0"/>
              </a:spcAft>
              <a:buSzPts val="4200"/>
              <a:buChar char="○"/>
              <a:defRPr sz="4200"/>
            </a:lvl8pPr>
            <a:lvl9pPr indent="-495300" lvl="8" marL="4114800">
              <a:spcBef>
                <a:spcPts val="0"/>
              </a:spcBef>
              <a:spcAft>
                <a:spcPts val="0"/>
              </a:spcAft>
              <a:buSzPts val="4200"/>
              <a:buChar char="■"/>
              <a:defRPr sz="4200"/>
            </a:lvl9pPr>
          </a:lstStyle>
          <a:p/>
        </p:txBody>
      </p:sp>
      <p:sp>
        <p:nvSpPr>
          <p:cNvPr id="24" name="Google Shape;24;p5"/>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29378" y="2618726"/>
            <a:ext cx="19938300" cy="3369900"/>
          </a:xfrm>
          <a:prstGeom prst="rect">
            <a:avLst/>
          </a:prstGeom>
        </p:spPr>
        <p:txBody>
          <a:bodyPr anchorCtr="0" anchor="t" bIns="321950" lIns="321950" spcFirstLastPara="1" rIns="321950" wrap="square" tIns="321950">
            <a:normAutofit/>
          </a:bodyPr>
          <a:lstStyle>
            <a:lvl1pPr lvl="0">
              <a:spcBef>
                <a:spcPts val="0"/>
              </a:spcBef>
              <a:spcAft>
                <a:spcPts val="0"/>
              </a:spcAft>
              <a:buSzPts val="9900"/>
              <a:buNone/>
              <a:defRPr/>
            </a:lvl1pPr>
            <a:lvl2pPr lvl="1">
              <a:spcBef>
                <a:spcPts val="0"/>
              </a:spcBef>
              <a:spcAft>
                <a:spcPts val="0"/>
              </a:spcAft>
              <a:buSzPts val="9900"/>
              <a:buNone/>
              <a:defRPr/>
            </a:lvl2pPr>
            <a:lvl3pPr lvl="2">
              <a:spcBef>
                <a:spcPts val="0"/>
              </a:spcBef>
              <a:spcAft>
                <a:spcPts val="0"/>
              </a:spcAft>
              <a:buSzPts val="9900"/>
              <a:buNone/>
              <a:defRPr/>
            </a:lvl3pPr>
            <a:lvl4pPr lvl="3">
              <a:spcBef>
                <a:spcPts val="0"/>
              </a:spcBef>
              <a:spcAft>
                <a:spcPts val="0"/>
              </a:spcAft>
              <a:buSzPts val="9900"/>
              <a:buNone/>
              <a:defRPr/>
            </a:lvl4pPr>
            <a:lvl5pPr lvl="4">
              <a:spcBef>
                <a:spcPts val="0"/>
              </a:spcBef>
              <a:spcAft>
                <a:spcPts val="0"/>
              </a:spcAft>
              <a:buSzPts val="9900"/>
              <a:buNone/>
              <a:defRPr/>
            </a:lvl5pPr>
            <a:lvl6pPr lvl="5">
              <a:spcBef>
                <a:spcPts val="0"/>
              </a:spcBef>
              <a:spcAft>
                <a:spcPts val="0"/>
              </a:spcAft>
              <a:buSzPts val="9900"/>
              <a:buNone/>
              <a:defRPr/>
            </a:lvl6pPr>
            <a:lvl7pPr lvl="6">
              <a:spcBef>
                <a:spcPts val="0"/>
              </a:spcBef>
              <a:spcAft>
                <a:spcPts val="0"/>
              </a:spcAft>
              <a:buSzPts val="9900"/>
              <a:buNone/>
              <a:defRPr/>
            </a:lvl7pPr>
            <a:lvl8pPr lvl="7">
              <a:spcBef>
                <a:spcPts val="0"/>
              </a:spcBef>
              <a:spcAft>
                <a:spcPts val="0"/>
              </a:spcAft>
              <a:buSzPts val="9900"/>
              <a:buNone/>
              <a:defRPr/>
            </a:lvl8pPr>
            <a:lvl9pPr lvl="8">
              <a:spcBef>
                <a:spcPts val="0"/>
              </a:spcBef>
              <a:spcAft>
                <a:spcPts val="0"/>
              </a:spcAft>
              <a:buSzPts val="9900"/>
              <a:buNone/>
              <a:defRPr/>
            </a:lvl9pPr>
          </a:lstStyle>
          <a:p/>
        </p:txBody>
      </p:sp>
      <p:sp>
        <p:nvSpPr>
          <p:cNvPr id="27" name="Google Shape;27;p6"/>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729378" y="3269398"/>
            <a:ext cx="6570600" cy="4446900"/>
          </a:xfrm>
          <a:prstGeom prst="rect">
            <a:avLst/>
          </a:prstGeom>
        </p:spPr>
        <p:txBody>
          <a:bodyPr anchorCtr="0" anchor="b" bIns="321950" lIns="321950" spcFirstLastPara="1" rIns="321950" wrap="square" tIns="321950">
            <a:normAutofit/>
          </a:bodyPr>
          <a:lstStyle>
            <a:lvl1pPr lvl="0">
              <a:spcBef>
                <a:spcPts val="0"/>
              </a:spcBef>
              <a:spcAft>
                <a:spcPts val="0"/>
              </a:spcAft>
              <a:buSzPts val="8500"/>
              <a:buNone/>
              <a:defRPr sz="8500"/>
            </a:lvl1pPr>
            <a:lvl2pPr lvl="1">
              <a:spcBef>
                <a:spcPts val="0"/>
              </a:spcBef>
              <a:spcAft>
                <a:spcPts val="0"/>
              </a:spcAft>
              <a:buSzPts val="8500"/>
              <a:buNone/>
              <a:defRPr sz="8500"/>
            </a:lvl2pPr>
            <a:lvl3pPr lvl="2">
              <a:spcBef>
                <a:spcPts val="0"/>
              </a:spcBef>
              <a:spcAft>
                <a:spcPts val="0"/>
              </a:spcAft>
              <a:buSzPts val="8500"/>
              <a:buNone/>
              <a:defRPr sz="8500"/>
            </a:lvl3pPr>
            <a:lvl4pPr lvl="3">
              <a:spcBef>
                <a:spcPts val="0"/>
              </a:spcBef>
              <a:spcAft>
                <a:spcPts val="0"/>
              </a:spcAft>
              <a:buSzPts val="8500"/>
              <a:buNone/>
              <a:defRPr sz="8500"/>
            </a:lvl4pPr>
            <a:lvl5pPr lvl="4">
              <a:spcBef>
                <a:spcPts val="0"/>
              </a:spcBef>
              <a:spcAft>
                <a:spcPts val="0"/>
              </a:spcAft>
              <a:buSzPts val="8500"/>
              <a:buNone/>
              <a:defRPr sz="8500"/>
            </a:lvl5pPr>
            <a:lvl6pPr lvl="5">
              <a:spcBef>
                <a:spcPts val="0"/>
              </a:spcBef>
              <a:spcAft>
                <a:spcPts val="0"/>
              </a:spcAft>
              <a:buSzPts val="8500"/>
              <a:buNone/>
              <a:defRPr sz="8500"/>
            </a:lvl6pPr>
            <a:lvl7pPr lvl="6">
              <a:spcBef>
                <a:spcPts val="0"/>
              </a:spcBef>
              <a:spcAft>
                <a:spcPts val="0"/>
              </a:spcAft>
              <a:buSzPts val="8500"/>
              <a:buNone/>
              <a:defRPr sz="8500"/>
            </a:lvl7pPr>
            <a:lvl8pPr lvl="7">
              <a:spcBef>
                <a:spcPts val="0"/>
              </a:spcBef>
              <a:spcAft>
                <a:spcPts val="0"/>
              </a:spcAft>
              <a:buSzPts val="8500"/>
              <a:buNone/>
              <a:defRPr sz="8500"/>
            </a:lvl8pPr>
            <a:lvl9pPr lvl="8">
              <a:spcBef>
                <a:spcPts val="0"/>
              </a:spcBef>
              <a:spcAft>
                <a:spcPts val="0"/>
              </a:spcAft>
              <a:buSzPts val="8500"/>
              <a:buNone/>
              <a:defRPr sz="8500"/>
            </a:lvl9pPr>
          </a:lstStyle>
          <a:p/>
        </p:txBody>
      </p:sp>
      <p:sp>
        <p:nvSpPr>
          <p:cNvPr id="30" name="Google Shape;30;p7"/>
          <p:cNvSpPr txBox="1"/>
          <p:nvPr>
            <p:ph idx="1" type="body"/>
          </p:nvPr>
        </p:nvSpPr>
        <p:spPr>
          <a:xfrm>
            <a:off x="729378" y="8177027"/>
            <a:ext cx="6570600" cy="18708900"/>
          </a:xfrm>
          <a:prstGeom prst="rect">
            <a:avLst/>
          </a:prstGeom>
        </p:spPr>
        <p:txBody>
          <a:bodyPr anchorCtr="0" anchor="t" bIns="321950" lIns="321950" spcFirstLastPara="1" rIns="321950" wrap="square" tIns="321950">
            <a:normAutofit/>
          </a:bodyPr>
          <a:lstStyle>
            <a:lvl1pPr indent="-495300" lvl="0" marL="457200">
              <a:spcBef>
                <a:spcPts val="0"/>
              </a:spcBef>
              <a:spcAft>
                <a:spcPts val="0"/>
              </a:spcAft>
              <a:buSzPts val="4200"/>
              <a:buChar char="●"/>
              <a:defRPr sz="4200"/>
            </a:lvl1pPr>
            <a:lvl2pPr indent="-495300" lvl="1" marL="914400">
              <a:spcBef>
                <a:spcPts val="0"/>
              </a:spcBef>
              <a:spcAft>
                <a:spcPts val="0"/>
              </a:spcAft>
              <a:buSzPts val="4200"/>
              <a:buChar char="○"/>
              <a:defRPr sz="4200"/>
            </a:lvl2pPr>
            <a:lvl3pPr indent="-495300" lvl="2" marL="1371600">
              <a:spcBef>
                <a:spcPts val="0"/>
              </a:spcBef>
              <a:spcAft>
                <a:spcPts val="0"/>
              </a:spcAft>
              <a:buSzPts val="4200"/>
              <a:buChar char="■"/>
              <a:defRPr sz="4200"/>
            </a:lvl3pPr>
            <a:lvl4pPr indent="-495300" lvl="3" marL="1828800">
              <a:spcBef>
                <a:spcPts val="0"/>
              </a:spcBef>
              <a:spcAft>
                <a:spcPts val="0"/>
              </a:spcAft>
              <a:buSzPts val="4200"/>
              <a:buChar char="●"/>
              <a:defRPr sz="4200"/>
            </a:lvl4pPr>
            <a:lvl5pPr indent="-495300" lvl="4" marL="2286000">
              <a:spcBef>
                <a:spcPts val="0"/>
              </a:spcBef>
              <a:spcAft>
                <a:spcPts val="0"/>
              </a:spcAft>
              <a:buSzPts val="4200"/>
              <a:buChar char="○"/>
              <a:defRPr sz="4200"/>
            </a:lvl5pPr>
            <a:lvl6pPr indent="-495300" lvl="5" marL="2743200">
              <a:spcBef>
                <a:spcPts val="0"/>
              </a:spcBef>
              <a:spcAft>
                <a:spcPts val="0"/>
              </a:spcAft>
              <a:buSzPts val="4200"/>
              <a:buChar char="■"/>
              <a:defRPr sz="4200"/>
            </a:lvl6pPr>
            <a:lvl7pPr indent="-495300" lvl="6" marL="3200400">
              <a:spcBef>
                <a:spcPts val="0"/>
              </a:spcBef>
              <a:spcAft>
                <a:spcPts val="0"/>
              </a:spcAft>
              <a:buSzPts val="4200"/>
              <a:buChar char="●"/>
              <a:defRPr sz="4200"/>
            </a:lvl7pPr>
            <a:lvl8pPr indent="-495300" lvl="7" marL="3657600">
              <a:spcBef>
                <a:spcPts val="0"/>
              </a:spcBef>
              <a:spcAft>
                <a:spcPts val="0"/>
              </a:spcAft>
              <a:buSzPts val="4200"/>
              <a:buChar char="○"/>
              <a:defRPr sz="4200"/>
            </a:lvl8pPr>
            <a:lvl9pPr indent="-495300" lvl="8" marL="4114800">
              <a:spcBef>
                <a:spcPts val="0"/>
              </a:spcBef>
              <a:spcAft>
                <a:spcPts val="0"/>
              </a:spcAft>
              <a:buSzPts val="4200"/>
              <a:buChar char="■"/>
              <a:defRPr sz="4200"/>
            </a:lvl9pPr>
          </a:lstStyle>
          <a:p/>
        </p:txBody>
      </p:sp>
      <p:sp>
        <p:nvSpPr>
          <p:cNvPr id="31" name="Google Shape;31;p7"/>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147184" y="2648884"/>
            <a:ext cx="14900700" cy="24072000"/>
          </a:xfrm>
          <a:prstGeom prst="rect">
            <a:avLst/>
          </a:prstGeom>
        </p:spPr>
        <p:txBody>
          <a:bodyPr anchorCtr="0" anchor="ctr" bIns="321950" lIns="321950" spcFirstLastPara="1" rIns="321950" wrap="square" tIns="321950">
            <a:normAutofit/>
          </a:bodyPr>
          <a:lstStyle>
            <a:lvl1pPr lvl="0">
              <a:spcBef>
                <a:spcPts val="0"/>
              </a:spcBef>
              <a:spcAft>
                <a:spcPts val="0"/>
              </a:spcAft>
              <a:buSzPts val="16900"/>
              <a:buNone/>
              <a:defRPr sz="16900"/>
            </a:lvl1pPr>
            <a:lvl2pPr lvl="1">
              <a:spcBef>
                <a:spcPts val="0"/>
              </a:spcBef>
              <a:spcAft>
                <a:spcPts val="0"/>
              </a:spcAft>
              <a:buSzPts val="16900"/>
              <a:buNone/>
              <a:defRPr sz="16900"/>
            </a:lvl2pPr>
            <a:lvl3pPr lvl="2">
              <a:spcBef>
                <a:spcPts val="0"/>
              </a:spcBef>
              <a:spcAft>
                <a:spcPts val="0"/>
              </a:spcAft>
              <a:buSzPts val="16900"/>
              <a:buNone/>
              <a:defRPr sz="16900"/>
            </a:lvl3pPr>
            <a:lvl4pPr lvl="3">
              <a:spcBef>
                <a:spcPts val="0"/>
              </a:spcBef>
              <a:spcAft>
                <a:spcPts val="0"/>
              </a:spcAft>
              <a:buSzPts val="16900"/>
              <a:buNone/>
              <a:defRPr sz="16900"/>
            </a:lvl4pPr>
            <a:lvl5pPr lvl="4">
              <a:spcBef>
                <a:spcPts val="0"/>
              </a:spcBef>
              <a:spcAft>
                <a:spcPts val="0"/>
              </a:spcAft>
              <a:buSzPts val="16900"/>
              <a:buNone/>
              <a:defRPr sz="16900"/>
            </a:lvl5pPr>
            <a:lvl6pPr lvl="5">
              <a:spcBef>
                <a:spcPts val="0"/>
              </a:spcBef>
              <a:spcAft>
                <a:spcPts val="0"/>
              </a:spcAft>
              <a:buSzPts val="16900"/>
              <a:buNone/>
              <a:defRPr sz="16900"/>
            </a:lvl6pPr>
            <a:lvl7pPr lvl="6">
              <a:spcBef>
                <a:spcPts val="0"/>
              </a:spcBef>
              <a:spcAft>
                <a:spcPts val="0"/>
              </a:spcAft>
              <a:buSzPts val="16900"/>
              <a:buNone/>
              <a:defRPr sz="16900"/>
            </a:lvl7pPr>
            <a:lvl8pPr lvl="7">
              <a:spcBef>
                <a:spcPts val="0"/>
              </a:spcBef>
              <a:spcAft>
                <a:spcPts val="0"/>
              </a:spcAft>
              <a:buSzPts val="16900"/>
              <a:buNone/>
              <a:defRPr sz="16900"/>
            </a:lvl8pPr>
            <a:lvl9pPr lvl="8">
              <a:spcBef>
                <a:spcPts val="0"/>
              </a:spcBef>
              <a:spcAft>
                <a:spcPts val="0"/>
              </a:spcAft>
              <a:buSzPts val="16900"/>
              <a:buNone/>
              <a:defRPr sz="16900"/>
            </a:lvl9pPr>
          </a:lstStyle>
          <a:p/>
        </p:txBody>
      </p:sp>
      <p:sp>
        <p:nvSpPr>
          <p:cNvPr id="34" name="Google Shape;34;p8"/>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0698475" y="-736"/>
            <a:ext cx="10698600" cy="30266700"/>
          </a:xfrm>
          <a:prstGeom prst="rect">
            <a:avLst/>
          </a:prstGeom>
          <a:solidFill>
            <a:schemeClr val="lt2"/>
          </a:solidFill>
          <a:ln>
            <a:noFill/>
          </a:ln>
        </p:spPr>
        <p:txBody>
          <a:bodyPr anchorCtr="0" anchor="ctr" bIns="321950" lIns="321950" spcFirstLastPara="1" rIns="321950" wrap="square" tIns="3219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621270" y="7256552"/>
            <a:ext cx="9465900" cy="8722500"/>
          </a:xfrm>
          <a:prstGeom prst="rect">
            <a:avLst/>
          </a:prstGeom>
        </p:spPr>
        <p:txBody>
          <a:bodyPr anchorCtr="0" anchor="b" bIns="321950" lIns="321950" spcFirstLastPara="1" rIns="321950" wrap="square" tIns="321950">
            <a:normAutofit/>
          </a:bodyPr>
          <a:lstStyle>
            <a:lvl1pPr lvl="0" algn="ctr">
              <a:spcBef>
                <a:spcPts val="0"/>
              </a:spcBef>
              <a:spcAft>
                <a:spcPts val="0"/>
              </a:spcAft>
              <a:buSzPts val="14800"/>
              <a:buNone/>
              <a:defRPr sz="14800"/>
            </a:lvl1pPr>
            <a:lvl2pPr lvl="1" algn="ctr">
              <a:spcBef>
                <a:spcPts val="0"/>
              </a:spcBef>
              <a:spcAft>
                <a:spcPts val="0"/>
              </a:spcAft>
              <a:buSzPts val="14800"/>
              <a:buNone/>
              <a:defRPr sz="14800"/>
            </a:lvl2pPr>
            <a:lvl3pPr lvl="2" algn="ctr">
              <a:spcBef>
                <a:spcPts val="0"/>
              </a:spcBef>
              <a:spcAft>
                <a:spcPts val="0"/>
              </a:spcAft>
              <a:buSzPts val="14800"/>
              <a:buNone/>
              <a:defRPr sz="14800"/>
            </a:lvl3pPr>
            <a:lvl4pPr lvl="3" algn="ctr">
              <a:spcBef>
                <a:spcPts val="0"/>
              </a:spcBef>
              <a:spcAft>
                <a:spcPts val="0"/>
              </a:spcAft>
              <a:buSzPts val="14800"/>
              <a:buNone/>
              <a:defRPr sz="14800"/>
            </a:lvl4pPr>
            <a:lvl5pPr lvl="4" algn="ctr">
              <a:spcBef>
                <a:spcPts val="0"/>
              </a:spcBef>
              <a:spcAft>
                <a:spcPts val="0"/>
              </a:spcAft>
              <a:buSzPts val="14800"/>
              <a:buNone/>
              <a:defRPr sz="14800"/>
            </a:lvl5pPr>
            <a:lvl6pPr lvl="5" algn="ctr">
              <a:spcBef>
                <a:spcPts val="0"/>
              </a:spcBef>
              <a:spcAft>
                <a:spcPts val="0"/>
              </a:spcAft>
              <a:buSzPts val="14800"/>
              <a:buNone/>
              <a:defRPr sz="14800"/>
            </a:lvl6pPr>
            <a:lvl7pPr lvl="6" algn="ctr">
              <a:spcBef>
                <a:spcPts val="0"/>
              </a:spcBef>
              <a:spcAft>
                <a:spcPts val="0"/>
              </a:spcAft>
              <a:buSzPts val="14800"/>
              <a:buNone/>
              <a:defRPr sz="14800"/>
            </a:lvl7pPr>
            <a:lvl8pPr lvl="7" algn="ctr">
              <a:spcBef>
                <a:spcPts val="0"/>
              </a:spcBef>
              <a:spcAft>
                <a:spcPts val="0"/>
              </a:spcAft>
              <a:buSzPts val="14800"/>
              <a:buNone/>
              <a:defRPr sz="14800"/>
            </a:lvl8pPr>
            <a:lvl9pPr lvl="8" algn="ctr">
              <a:spcBef>
                <a:spcPts val="0"/>
              </a:spcBef>
              <a:spcAft>
                <a:spcPts val="0"/>
              </a:spcAft>
              <a:buSzPts val="14800"/>
              <a:buNone/>
              <a:defRPr sz="14800"/>
            </a:lvl9pPr>
          </a:lstStyle>
          <a:p/>
        </p:txBody>
      </p:sp>
      <p:sp>
        <p:nvSpPr>
          <p:cNvPr id="38" name="Google Shape;38;p9"/>
          <p:cNvSpPr txBox="1"/>
          <p:nvPr>
            <p:ph idx="1" type="subTitle"/>
          </p:nvPr>
        </p:nvSpPr>
        <p:spPr>
          <a:xfrm>
            <a:off x="621270" y="16494545"/>
            <a:ext cx="9465900" cy="7267800"/>
          </a:xfrm>
          <a:prstGeom prst="rect">
            <a:avLst/>
          </a:prstGeom>
        </p:spPr>
        <p:txBody>
          <a:bodyPr anchorCtr="0" anchor="t" bIns="321950" lIns="321950" spcFirstLastPara="1" rIns="321950" wrap="square" tIns="321950">
            <a:normAutofit/>
          </a:bodyPr>
          <a:lstStyle>
            <a:lvl1pPr lvl="0" algn="ctr">
              <a:lnSpc>
                <a:spcPct val="100000"/>
              </a:lnSpc>
              <a:spcBef>
                <a:spcPts val="0"/>
              </a:spcBef>
              <a:spcAft>
                <a:spcPts val="0"/>
              </a:spcAft>
              <a:buSzPts val="7400"/>
              <a:buNone/>
              <a:defRPr sz="7400"/>
            </a:lvl1pPr>
            <a:lvl2pPr lvl="1" algn="ctr">
              <a:lnSpc>
                <a:spcPct val="100000"/>
              </a:lnSpc>
              <a:spcBef>
                <a:spcPts val="0"/>
              </a:spcBef>
              <a:spcAft>
                <a:spcPts val="0"/>
              </a:spcAft>
              <a:buSzPts val="7400"/>
              <a:buNone/>
              <a:defRPr sz="7400"/>
            </a:lvl2pPr>
            <a:lvl3pPr lvl="2" algn="ctr">
              <a:lnSpc>
                <a:spcPct val="100000"/>
              </a:lnSpc>
              <a:spcBef>
                <a:spcPts val="0"/>
              </a:spcBef>
              <a:spcAft>
                <a:spcPts val="0"/>
              </a:spcAft>
              <a:buSzPts val="7400"/>
              <a:buNone/>
              <a:defRPr sz="7400"/>
            </a:lvl3pPr>
            <a:lvl4pPr lvl="3" algn="ctr">
              <a:lnSpc>
                <a:spcPct val="100000"/>
              </a:lnSpc>
              <a:spcBef>
                <a:spcPts val="0"/>
              </a:spcBef>
              <a:spcAft>
                <a:spcPts val="0"/>
              </a:spcAft>
              <a:buSzPts val="7400"/>
              <a:buNone/>
              <a:defRPr sz="7400"/>
            </a:lvl4pPr>
            <a:lvl5pPr lvl="4" algn="ctr">
              <a:lnSpc>
                <a:spcPct val="100000"/>
              </a:lnSpc>
              <a:spcBef>
                <a:spcPts val="0"/>
              </a:spcBef>
              <a:spcAft>
                <a:spcPts val="0"/>
              </a:spcAft>
              <a:buSzPts val="7400"/>
              <a:buNone/>
              <a:defRPr sz="7400"/>
            </a:lvl5pPr>
            <a:lvl6pPr lvl="5" algn="ctr">
              <a:lnSpc>
                <a:spcPct val="100000"/>
              </a:lnSpc>
              <a:spcBef>
                <a:spcPts val="0"/>
              </a:spcBef>
              <a:spcAft>
                <a:spcPts val="0"/>
              </a:spcAft>
              <a:buSzPts val="7400"/>
              <a:buNone/>
              <a:defRPr sz="7400"/>
            </a:lvl6pPr>
            <a:lvl7pPr lvl="6" algn="ctr">
              <a:lnSpc>
                <a:spcPct val="100000"/>
              </a:lnSpc>
              <a:spcBef>
                <a:spcPts val="0"/>
              </a:spcBef>
              <a:spcAft>
                <a:spcPts val="0"/>
              </a:spcAft>
              <a:buSzPts val="7400"/>
              <a:buNone/>
              <a:defRPr sz="7400"/>
            </a:lvl7pPr>
            <a:lvl8pPr lvl="7" algn="ctr">
              <a:lnSpc>
                <a:spcPct val="100000"/>
              </a:lnSpc>
              <a:spcBef>
                <a:spcPts val="0"/>
              </a:spcBef>
              <a:spcAft>
                <a:spcPts val="0"/>
              </a:spcAft>
              <a:buSzPts val="7400"/>
              <a:buNone/>
              <a:defRPr sz="7400"/>
            </a:lvl8pPr>
            <a:lvl9pPr lvl="8" algn="ctr">
              <a:lnSpc>
                <a:spcPct val="100000"/>
              </a:lnSpc>
              <a:spcBef>
                <a:spcPts val="0"/>
              </a:spcBef>
              <a:spcAft>
                <a:spcPts val="0"/>
              </a:spcAft>
              <a:buSzPts val="7400"/>
              <a:buNone/>
              <a:defRPr sz="7400"/>
            </a:lvl9pPr>
          </a:lstStyle>
          <a:p/>
        </p:txBody>
      </p:sp>
      <p:sp>
        <p:nvSpPr>
          <p:cNvPr id="39" name="Google Shape;39;p9"/>
          <p:cNvSpPr txBox="1"/>
          <p:nvPr>
            <p:ph idx="2" type="body"/>
          </p:nvPr>
        </p:nvSpPr>
        <p:spPr>
          <a:xfrm>
            <a:off x="11558425" y="4260781"/>
            <a:ext cx="8978700" cy="21743700"/>
          </a:xfrm>
          <a:prstGeom prst="rect">
            <a:avLst/>
          </a:prstGeom>
        </p:spPr>
        <p:txBody>
          <a:bodyPr anchorCtr="0" anchor="ctr" bIns="321950" lIns="321950" spcFirstLastPara="1" rIns="321950" wrap="square" tIns="321950">
            <a:normAutofit/>
          </a:bodyPr>
          <a:lstStyle>
            <a:lvl1pPr indent="-628650" lvl="0" marL="457200">
              <a:spcBef>
                <a:spcPts val="0"/>
              </a:spcBef>
              <a:spcAft>
                <a:spcPts val="0"/>
              </a:spcAft>
              <a:buSzPts val="6300"/>
              <a:buChar char="●"/>
              <a:defRPr/>
            </a:lvl1pPr>
            <a:lvl2pPr indent="-539750" lvl="1" marL="914400">
              <a:spcBef>
                <a:spcPts val="0"/>
              </a:spcBef>
              <a:spcAft>
                <a:spcPts val="0"/>
              </a:spcAft>
              <a:buSzPts val="4900"/>
              <a:buChar char="○"/>
              <a:defRPr/>
            </a:lvl2pPr>
            <a:lvl3pPr indent="-539750" lvl="2" marL="1371600">
              <a:spcBef>
                <a:spcPts val="0"/>
              </a:spcBef>
              <a:spcAft>
                <a:spcPts val="0"/>
              </a:spcAft>
              <a:buSzPts val="4900"/>
              <a:buChar char="■"/>
              <a:defRPr/>
            </a:lvl3pPr>
            <a:lvl4pPr indent="-539750" lvl="3" marL="1828800">
              <a:spcBef>
                <a:spcPts val="0"/>
              </a:spcBef>
              <a:spcAft>
                <a:spcPts val="0"/>
              </a:spcAft>
              <a:buSzPts val="4900"/>
              <a:buChar char="●"/>
              <a:defRPr/>
            </a:lvl4pPr>
            <a:lvl5pPr indent="-539750" lvl="4" marL="2286000">
              <a:spcBef>
                <a:spcPts val="0"/>
              </a:spcBef>
              <a:spcAft>
                <a:spcPts val="0"/>
              </a:spcAft>
              <a:buSzPts val="4900"/>
              <a:buChar char="○"/>
              <a:defRPr/>
            </a:lvl5pPr>
            <a:lvl6pPr indent="-539750" lvl="5" marL="2743200">
              <a:spcBef>
                <a:spcPts val="0"/>
              </a:spcBef>
              <a:spcAft>
                <a:spcPts val="0"/>
              </a:spcAft>
              <a:buSzPts val="4900"/>
              <a:buChar char="■"/>
              <a:defRPr/>
            </a:lvl6pPr>
            <a:lvl7pPr indent="-539750" lvl="6" marL="3200400">
              <a:spcBef>
                <a:spcPts val="0"/>
              </a:spcBef>
              <a:spcAft>
                <a:spcPts val="0"/>
              </a:spcAft>
              <a:buSzPts val="4900"/>
              <a:buChar char="●"/>
              <a:defRPr/>
            </a:lvl7pPr>
            <a:lvl8pPr indent="-539750" lvl="7" marL="3657600">
              <a:spcBef>
                <a:spcPts val="0"/>
              </a:spcBef>
              <a:spcAft>
                <a:spcPts val="0"/>
              </a:spcAft>
              <a:buSzPts val="4900"/>
              <a:buChar char="○"/>
              <a:defRPr/>
            </a:lvl8pPr>
            <a:lvl9pPr indent="-539750" lvl="8" marL="4114800">
              <a:spcBef>
                <a:spcPts val="0"/>
              </a:spcBef>
              <a:spcAft>
                <a:spcPts val="0"/>
              </a:spcAft>
              <a:buSzPts val="4900"/>
              <a:buChar char="■"/>
              <a:defRPr/>
            </a:lvl9pPr>
          </a:lstStyle>
          <a:p/>
        </p:txBody>
      </p:sp>
      <p:sp>
        <p:nvSpPr>
          <p:cNvPr id="40" name="Google Shape;40;p9"/>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729378" y="24894592"/>
            <a:ext cx="14037300" cy="3560700"/>
          </a:xfrm>
          <a:prstGeom prst="rect">
            <a:avLst/>
          </a:prstGeom>
        </p:spPr>
        <p:txBody>
          <a:bodyPr anchorCtr="0" anchor="ctr" bIns="321950" lIns="321950" spcFirstLastPara="1" rIns="321950" wrap="square" tIns="321950">
            <a:normAutofit/>
          </a:bodyPr>
          <a:lstStyle>
            <a:lvl1pPr indent="-228600" lvl="0" marL="457200">
              <a:lnSpc>
                <a:spcPct val="100000"/>
              </a:lnSpc>
              <a:spcBef>
                <a:spcPts val="0"/>
              </a:spcBef>
              <a:spcAft>
                <a:spcPts val="0"/>
              </a:spcAft>
              <a:buSzPts val="6300"/>
              <a:buNone/>
              <a:defRPr/>
            </a:lvl1pPr>
          </a:lstStyle>
          <a:p/>
        </p:txBody>
      </p:sp>
      <p:sp>
        <p:nvSpPr>
          <p:cNvPr id="43" name="Google Shape;43;p10"/>
          <p:cNvSpPr txBox="1"/>
          <p:nvPr>
            <p:ph idx="12" type="sldNum"/>
          </p:nvPr>
        </p:nvSpPr>
        <p:spPr>
          <a:xfrm>
            <a:off x="19825542" y="27440449"/>
            <a:ext cx="1284000" cy="2316000"/>
          </a:xfrm>
          <a:prstGeom prst="rect">
            <a:avLst/>
          </a:prstGeom>
        </p:spPr>
        <p:txBody>
          <a:bodyPr anchorCtr="0" anchor="ctr" bIns="321950" lIns="321950" spcFirstLastPara="1" rIns="321950" wrap="square" tIns="3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9378" y="2618726"/>
            <a:ext cx="19938300" cy="3369900"/>
          </a:xfrm>
          <a:prstGeom prst="rect">
            <a:avLst/>
          </a:prstGeom>
          <a:noFill/>
          <a:ln>
            <a:noFill/>
          </a:ln>
        </p:spPr>
        <p:txBody>
          <a:bodyPr anchorCtr="0" anchor="t" bIns="321950" lIns="321950" spcFirstLastPara="1" rIns="321950" wrap="square" tIns="321950">
            <a:normAutofit/>
          </a:bodyPr>
          <a:lstStyle>
            <a:lvl1pPr lvl="0">
              <a:spcBef>
                <a:spcPts val="0"/>
              </a:spcBef>
              <a:spcAft>
                <a:spcPts val="0"/>
              </a:spcAft>
              <a:buClr>
                <a:schemeClr val="dk1"/>
              </a:buClr>
              <a:buSzPts val="9900"/>
              <a:buNone/>
              <a:defRPr sz="9900">
                <a:solidFill>
                  <a:schemeClr val="dk1"/>
                </a:solidFill>
              </a:defRPr>
            </a:lvl1pPr>
            <a:lvl2pPr lvl="1">
              <a:spcBef>
                <a:spcPts val="0"/>
              </a:spcBef>
              <a:spcAft>
                <a:spcPts val="0"/>
              </a:spcAft>
              <a:buClr>
                <a:schemeClr val="dk1"/>
              </a:buClr>
              <a:buSzPts val="9900"/>
              <a:buNone/>
              <a:defRPr sz="9900">
                <a:solidFill>
                  <a:schemeClr val="dk1"/>
                </a:solidFill>
              </a:defRPr>
            </a:lvl2pPr>
            <a:lvl3pPr lvl="2">
              <a:spcBef>
                <a:spcPts val="0"/>
              </a:spcBef>
              <a:spcAft>
                <a:spcPts val="0"/>
              </a:spcAft>
              <a:buClr>
                <a:schemeClr val="dk1"/>
              </a:buClr>
              <a:buSzPts val="9900"/>
              <a:buNone/>
              <a:defRPr sz="9900">
                <a:solidFill>
                  <a:schemeClr val="dk1"/>
                </a:solidFill>
              </a:defRPr>
            </a:lvl3pPr>
            <a:lvl4pPr lvl="3">
              <a:spcBef>
                <a:spcPts val="0"/>
              </a:spcBef>
              <a:spcAft>
                <a:spcPts val="0"/>
              </a:spcAft>
              <a:buClr>
                <a:schemeClr val="dk1"/>
              </a:buClr>
              <a:buSzPts val="9900"/>
              <a:buNone/>
              <a:defRPr sz="9900">
                <a:solidFill>
                  <a:schemeClr val="dk1"/>
                </a:solidFill>
              </a:defRPr>
            </a:lvl4pPr>
            <a:lvl5pPr lvl="4">
              <a:spcBef>
                <a:spcPts val="0"/>
              </a:spcBef>
              <a:spcAft>
                <a:spcPts val="0"/>
              </a:spcAft>
              <a:buClr>
                <a:schemeClr val="dk1"/>
              </a:buClr>
              <a:buSzPts val="9900"/>
              <a:buNone/>
              <a:defRPr sz="9900">
                <a:solidFill>
                  <a:schemeClr val="dk1"/>
                </a:solidFill>
              </a:defRPr>
            </a:lvl5pPr>
            <a:lvl6pPr lvl="5">
              <a:spcBef>
                <a:spcPts val="0"/>
              </a:spcBef>
              <a:spcAft>
                <a:spcPts val="0"/>
              </a:spcAft>
              <a:buClr>
                <a:schemeClr val="dk1"/>
              </a:buClr>
              <a:buSzPts val="9900"/>
              <a:buNone/>
              <a:defRPr sz="9900">
                <a:solidFill>
                  <a:schemeClr val="dk1"/>
                </a:solidFill>
              </a:defRPr>
            </a:lvl6pPr>
            <a:lvl7pPr lvl="6">
              <a:spcBef>
                <a:spcPts val="0"/>
              </a:spcBef>
              <a:spcAft>
                <a:spcPts val="0"/>
              </a:spcAft>
              <a:buClr>
                <a:schemeClr val="dk1"/>
              </a:buClr>
              <a:buSzPts val="9900"/>
              <a:buNone/>
              <a:defRPr sz="9900">
                <a:solidFill>
                  <a:schemeClr val="dk1"/>
                </a:solidFill>
              </a:defRPr>
            </a:lvl7pPr>
            <a:lvl8pPr lvl="7">
              <a:spcBef>
                <a:spcPts val="0"/>
              </a:spcBef>
              <a:spcAft>
                <a:spcPts val="0"/>
              </a:spcAft>
              <a:buClr>
                <a:schemeClr val="dk1"/>
              </a:buClr>
              <a:buSzPts val="9900"/>
              <a:buNone/>
              <a:defRPr sz="9900">
                <a:solidFill>
                  <a:schemeClr val="dk1"/>
                </a:solidFill>
              </a:defRPr>
            </a:lvl8pPr>
            <a:lvl9pPr lvl="8">
              <a:spcBef>
                <a:spcPts val="0"/>
              </a:spcBef>
              <a:spcAft>
                <a:spcPts val="0"/>
              </a:spcAft>
              <a:buClr>
                <a:schemeClr val="dk1"/>
              </a:buClr>
              <a:buSzPts val="9900"/>
              <a:buNone/>
              <a:defRPr sz="9900">
                <a:solidFill>
                  <a:schemeClr val="dk1"/>
                </a:solidFill>
              </a:defRPr>
            </a:lvl9pPr>
          </a:lstStyle>
          <a:p/>
        </p:txBody>
      </p:sp>
      <p:sp>
        <p:nvSpPr>
          <p:cNvPr id="7" name="Google Shape;7;p1"/>
          <p:cNvSpPr txBox="1"/>
          <p:nvPr>
            <p:ph idx="1" type="body"/>
          </p:nvPr>
        </p:nvSpPr>
        <p:spPr>
          <a:xfrm>
            <a:off x="729378" y="6781677"/>
            <a:ext cx="19938300" cy="20103600"/>
          </a:xfrm>
          <a:prstGeom prst="rect">
            <a:avLst/>
          </a:prstGeom>
          <a:noFill/>
          <a:ln>
            <a:noFill/>
          </a:ln>
        </p:spPr>
        <p:txBody>
          <a:bodyPr anchorCtr="0" anchor="t" bIns="321950" lIns="321950" spcFirstLastPara="1" rIns="321950" wrap="square" tIns="321950">
            <a:normAutofit/>
          </a:bodyPr>
          <a:lstStyle>
            <a:lvl1pPr indent="-628650" lvl="0" marL="457200">
              <a:lnSpc>
                <a:spcPct val="115000"/>
              </a:lnSpc>
              <a:spcBef>
                <a:spcPts val="0"/>
              </a:spcBef>
              <a:spcAft>
                <a:spcPts val="0"/>
              </a:spcAft>
              <a:buClr>
                <a:schemeClr val="dk2"/>
              </a:buClr>
              <a:buSzPts val="6300"/>
              <a:buChar char="●"/>
              <a:defRPr sz="6300">
                <a:solidFill>
                  <a:schemeClr val="dk2"/>
                </a:solidFill>
              </a:defRPr>
            </a:lvl1pPr>
            <a:lvl2pPr indent="-539750" lvl="1" marL="914400">
              <a:lnSpc>
                <a:spcPct val="115000"/>
              </a:lnSpc>
              <a:spcBef>
                <a:spcPts val="0"/>
              </a:spcBef>
              <a:spcAft>
                <a:spcPts val="0"/>
              </a:spcAft>
              <a:buClr>
                <a:schemeClr val="dk2"/>
              </a:buClr>
              <a:buSzPts val="4900"/>
              <a:buChar char="○"/>
              <a:defRPr sz="4900">
                <a:solidFill>
                  <a:schemeClr val="dk2"/>
                </a:solidFill>
              </a:defRPr>
            </a:lvl2pPr>
            <a:lvl3pPr indent="-539750" lvl="2" marL="1371600">
              <a:lnSpc>
                <a:spcPct val="115000"/>
              </a:lnSpc>
              <a:spcBef>
                <a:spcPts val="0"/>
              </a:spcBef>
              <a:spcAft>
                <a:spcPts val="0"/>
              </a:spcAft>
              <a:buClr>
                <a:schemeClr val="dk2"/>
              </a:buClr>
              <a:buSzPts val="4900"/>
              <a:buChar char="■"/>
              <a:defRPr sz="4900">
                <a:solidFill>
                  <a:schemeClr val="dk2"/>
                </a:solidFill>
              </a:defRPr>
            </a:lvl3pPr>
            <a:lvl4pPr indent="-539750" lvl="3" marL="1828800">
              <a:lnSpc>
                <a:spcPct val="115000"/>
              </a:lnSpc>
              <a:spcBef>
                <a:spcPts val="0"/>
              </a:spcBef>
              <a:spcAft>
                <a:spcPts val="0"/>
              </a:spcAft>
              <a:buClr>
                <a:schemeClr val="dk2"/>
              </a:buClr>
              <a:buSzPts val="4900"/>
              <a:buChar char="●"/>
              <a:defRPr sz="4900">
                <a:solidFill>
                  <a:schemeClr val="dk2"/>
                </a:solidFill>
              </a:defRPr>
            </a:lvl4pPr>
            <a:lvl5pPr indent="-539750" lvl="4" marL="2286000">
              <a:lnSpc>
                <a:spcPct val="115000"/>
              </a:lnSpc>
              <a:spcBef>
                <a:spcPts val="0"/>
              </a:spcBef>
              <a:spcAft>
                <a:spcPts val="0"/>
              </a:spcAft>
              <a:buClr>
                <a:schemeClr val="dk2"/>
              </a:buClr>
              <a:buSzPts val="4900"/>
              <a:buChar char="○"/>
              <a:defRPr sz="4900">
                <a:solidFill>
                  <a:schemeClr val="dk2"/>
                </a:solidFill>
              </a:defRPr>
            </a:lvl5pPr>
            <a:lvl6pPr indent="-539750" lvl="5" marL="2743200">
              <a:lnSpc>
                <a:spcPct val="115000"/>
              </a:lnSpc>
              <a:spcBef>
                <a:spcPts val="0"/>
              </a:spcBef>
              <a:spcAft>
                <a:spcPts val="0"/>
              </a:spcAft>
              <a:buClr>
                <a:schemeClr val="dk2"/>
              </a:buClr>
              <a:buSzPts val="4900"/>
              <a:buChar char="■"/>
              <a:defRPr sz="4900">
                <a:solidFill>
                  <a:schemeClr val="dk2"/>
                </a:solidFill>
              </a:defRPr>
            </a:lvl6pPr>
            <a:lvl7pPr indent="-539750" lvl="6" marL="3200400">
              <a:lnSpc>
                <a:spcPct val="115000"/>
              </a:lnSpc>
              <a:spcBef>
                <a:spcPts val="0"/>
              </a:spcBef>
              <a:spcAft>
                <a:spcPts val="0"/>
              </a:spcAft>
              <a:buClr>
                <a:schemeClr val="dk2"/>
              </a:buClr>
              <a:buSzPts val="4900"/>
              <a:buChar char="●"/>
              <a:defRPr sz="4900">
                <a:solidFill>
                  <a:schemeClr val="dk2"/>
                </a:solidFill>
              </a:defRPr>
            </a:lvl7pPr>
            <a:lvl8pPr indent="-539750" lvl="7" marL="3657600">
              <a:lnSpc>
                <a:spcPct val="115000"/>
              </a:lnSpc>
              <a:spcBef>
                <a:spcPts val="0"/>
              </a:spcBef>
              <a:spcAft>
                <a:spcPts val="0"/>
              </a:spcAft>
              <a:buClr>
                <a:schemeClr val="dk2"/>
              </a:buClr>
              <a:buSzPts val="4900"/>
              <a:buChar char="○"/>
              <a:defRPr sz="4900">
                <a:solidFill>
                  <a:schemeClr val="dk2"/>
                </a:solidFill>
              </a:defRPr>
            </a:lvl8pPr>
            <a:lvl9pPr indent="-539750" lvl="8" marL="4114800">
              <a:lnSpc>
                <a:spcPct val="115000"/>
              </a:lnSpc>
              <a:spcBef>
                <a:spcPts val="0"/>
              </a:spcBef>
              <a:spcAft>
                <a:spcPts val="0"/>
              </a:spcAft>
              <a:buClr>
                <a:schemeClr val="dk2"/>
              </a:buClr>
              <a:buSzPts val="4900"/>
              <a:buChar char="■"/>
              <a:defRPr sz="4900">
                <a:solidFill>
                  <a:schemeClr val="dk2"/>
                </a:solidFill>
              </a:defRPr>
            </a:lvl9pPr>
          </a:lstStyle>
          <a:p/>
        </p:txBody>
      </p:sp>
      <p:sp>
        <p:nvSpPr>
          <p:cNvPr id="8" name="Google Shape;8;p1"/>
          <p:cNvSpPr txBox="1"/>
          <p:nvPr>
            <p:ph idx="12" type="sldNum"/>
          </p:nvPr>
        </p:nvSpPr>
        <p:spPr>
          <a:xfrm>
            <a:off x="19825542" y="27440449"/>
            <a:ext cx="1284000" cy="2316000"/>
          </a:xfrm>
          <a:prstGeom prst="rect">
            <a:avLst/>
          </a:prstGeom>
          <a:noFill/>
          <a:ln>
            <a:noFill/>
          </a:ln>
        </p:spPr>
        <p:txBody>
          <a:bodyPr anchorCtr="0" anchor="ctr" bIns="321950" lIns="321950" spcFirstLastPara="1" rIns="321950" wrap="square" tIns="321950">
            <a:normAutofit/>
          </a:bodyPr>
          <a:lstStyle>
            <a:lvl1pPr lvl="0" algn="r">
              <a:buNone/>
              <a:defRPr sz="3500">
                <a:solidFill>
                  <a:schemeClr val="dk2"/>
                </a:solidFill>
              </a:defRPr>
            </a:lvl1pPr>
            <a:lvl2pPr lvl="1" algn="r">
              <a:buNone/>
              <a:defRPr sz="3500">
                <a:solidFill>
                  <a:schemeClr val="dk2"/>
                </a:solidFill>
              </a:defRPr>
            </a:lvl2pPr>
            <a:lvl3pPr lvl="2" algn="r">
              <a:buNone/>
              <a:defRPr sz="3500">
                <a:solidFill>
                  <a:schemeClr val="dk2"/>
                </a:solidFill>
              </a:defRPr>
            </a:lvl3pPr>
            <a:lvl4pPr lvl="3" algn="r">
              <a:buNone/>
              <a:defRPr sz="3500">
                <a:solidFill>
                  <a:schemeClr val="dk2"/>
                </a:solidFill>
              </a:defRPr>
            </a:lvl4pPr>
            <a:lvl5pPr lvl="4" algn="r">
              <a:buNone/>
              <a:defRPr sz="3500">
                <a:solidFill>
                  <a:schemeClr val="dk2"/>
                </a:solidFill>
              </a:defRPr>
            </a:lvl5pPr>
            <a:lvl6pPr lvl="5" algn="r">
              <a:buNone/>
              <a:defRPr sz="3500">
                <a:solidFill>
                  <a:schemeClr val="dk2"/>
                </a:solidFill>
              </a:defRPr>
            </a:lvl6pPr>
            <a:lvl7pPr lvl="6" algn="r">
              <a:buNone/>
              <a:defRPr sz="3500">
                <a:solidFill>
                  <a:schemeClr val="dk2"/>
                </a:solidFill>
              </a:defRPr>
            </a:lvl7pPr>
            <a:lvl8pPr lvl="7" algn="r">
              <a:buNone/>
              <a:defRPr sz="3500">
                <a:solidFill>
                  <a:schemeClr val="dk2"/>
                </a:solidFill>
              </a:defRPr>
            </a:lvl8pPr>
            <a:lvl9pPr lvl="8" algn="r">
              <a:buNone/>
              <a:defRPr sz="35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0EDF5"/>
            </a:gs>
            <a:gs pos="99000">
              <a:srgbClr val="D0EDF5"/>
            </a:gs>
            <a:gs pos="100000">
              <a:srgbClr val="D0EDF5"/>
            </a:gs>
          </a:gsLst>
          <a:lin ang="5400000" scaled="0"/>
        </a:gradFill>
      </p:bgPr>
    </p:bg>
    <p:spTree>
      <p:nvGrpSpPr>
        <p:cNvPr id="50" name="Shape 50"/>
        <p:cNvGrpSpPr/>
        <p:nvPr/>
      </p:nvGrpSpPr>
      <p:grpSpPr>
        <a:xfrm>
          <a:off x="0" y="0"/>
          <a:ext cx="0" cy="0"/>
          <a:chOff x="0" y="0"/>
          <a:chExt cx="0" cy="0"/>
        </a:xfrm>
      </p:grpSpPr>
      <p:sp>
        <p:nvSpPr>
          <p:cNvPr id="51" name="Google Shape;51;p13"/>
          <p:cNvSpPr/>
          <p:nvPr/>
        </p:nvSpPr>
        <p:spPr>
          <a:xfrm>
            <a:off x="0" y="12962"/>
            <a:ext cx="21396900" cy="3836100"/>
          </a:xfrm>
          <a:prstGeom prst="rect">
            <a:avLst/>
          </a:prstGeom>
          <a:solidFill>
            <a:schemeClr val="accent1"/>
          </a:solidFill>
          <a:ln>
            <a:noFill/>
          </a:ln>
        </p:spPr>
        <p:txBody>
          <a:bodyPr anchorCtr="0" anchor="ctr" bIns="54675" lIns="109350" spcFirstLastPara="1" rIns="109350" wrap="square" tIns="54675">
            <a:noAutofit/>
          </a:bodyPr>
          <a:lstStyle/>
          <a:p>
            <a:pPr indent="0" lvl="0" marL="0" marR="0" rtl="0" algn="l">
              <a:spcBef>
                <a:spcPts val="0"/>
              </a:spcBef>
              <a:spcAft>
                <a:spcPts val="0"/>
              </a:spcAft>
              <a:buNone/>
            </a:pPr>
            <a:r>
              <a:t/>
            </a:r>
            <a:endParaRPr b="0" i="0" sz="6000" u="none" cap="none" strike="noStrike">
              <a:solidFill>
                <a:schemeClr val="dk1"/>
              </a:solidFill>
              <a:latin typeface="Arial"/>
              <a:ea typeface="Arial"/>
              <a:cs typeface="Arial"/>
              <a:sym typeface="Arial"/>
            </a:endParaRPr>
          </a:p>
        </p:txBody>
      </p:sp>
      <p:sp>
        <p:nvSpPr>
          <p:cNvPr id="52" name="Google Shape;52;p13"/>
          <p:cNvSpPr txBox="1"/>
          <p:nvPr/>
        </p:nvSpPr>
        <p:spPr>
          <a:xfrm>
            <a:off x="312039" y="29619719"/>
            <a:ext cx="2526300" cy="350100"/>
          </a:xfrm>
          <a:prstGeom prst="rect">
            <a:avLst/>
          </a:prstGeom>
          <a:noFill/>
          <a:ln>
            <a:noFill/>
          </a:ln>
        </p:spPr>
        <p:txBody>
          <a:bodyPr anchorCtr="0" anchor="t" bIns="54575" lIns="109075" spcFirstLastPara="1" rIns="109075" wrap="square" tIns="54575">
            <a:spAutoFit/>
          </a:bodyPr>
          <a:lstStyle/>
          <a:p>
            <a:pPr indent="0" lvl="0" marL="0" marR="0" rtl="0" algn="l">
              <a:lnSpc>
                <a:spcPct val="65000"/>
              </a:lnSpc>
              <a:spcBef>
                <a:spcPts val="0"/>
              </a:spcBef>
              <a:spcAft>
                <a:spcPts val="0"/>
              </a:spcAft>
              <a:buNone/>
            </a:pPr>
            <a:r>
              <a:rPr b="1" i="0" lang="en" sz="400" u="none" cap="none" strike="noStrike">
                <a:solidFill>
                  <a:srgbClr val="BFBFBF"/>
                </a:solidFill>
                <a:latin typeface="Arial"/>
                <a:ea typeface="Arial"/>
                <a:cs typeface="Arial"/>
                <a:sym typeface="Arial"/>
              </a:rPr>
              <a:t>RESEARCH POSTER PRESENTATION TEMPLATE © 2019</a:t>
            </a:r>
            <a:endParaRPr b="1" i="0" sz="400" u="none" cap="none" strike="noStrike">
              <a:solidFill>
                <a:srgbClr val="BFBFBF"/>
              </a:solidFill>
              <a:latin typeface="Arial"/>
              <a:ea typeface="Arial"/>
              <a:cs typeface="Arial"/>
              <a:sym typeface="Arial"/>
            </a:endParaRPr>
          </a:p>
          <a:p>
            <a:pPr indent="0" lvl="0" marL="0" marR="0" rtl="0" algn="l">
              <a:lnSpc>
                <a:spcPct val="65000"/>
              </a:lnSpc>
              <a:spcBef>
                <a:spcPts val="700"/>
              </a:spcBef>
              <a:spcAft>
                <a:spcPts val="0"/>
              </a:spcAft>
              <a:buNone/>
            </a:pPr>
            <a:r>
              <a:rPr b="1" i="0" lang="en" sz="1100" u="none" cap="none" strike="noStrike">
                <a:solidFill>
                  <a:srgbClr val="BFBFBF"/>
                </a:solidFill>
                <a:latin typeface="Arial"/>
                <a:ea typeface="Arial"/>
                <a:cs typeface="Arial"/>
                <a:sym typeface="Arial"/>
              </a:rPr>
              <a:t>www.PosterPresentations.com</a:t>
            </a:r>
            <a:endParaRPr b="1" i="0" sz="1100" u="none" cap="none" strike="noStrike">
              <a:solidFill>
                <a:srgbClr val="BFBFBF"/>
              </a:solidFill>
              <a:latin typeface="Arial"/>
              <a:ea typeface="Arial"/>
              <a:cs typeface="Arial"/>
              <a:sym typeface="Arial"/>
            </a:endParaRPr>
          </a:p>
        </p:txBody>
      </p:sp>
      <p:cxnSp>
        <p:nvCxnSpPr>
          <p:cNvPr id="53" name="Google Shape;53;p13"/>
          <p:cNvCxnSpPr/>
          <p:nvPr/>
        </p:nvCxnSpPr>
        <p:spPr>
          <a:xfrm>
            <a:off x="0" y="3833944"/>
            <a:ext cx="21396900" cy="0"/>
          </a:xfrm>
          <a:prstGeom prst="straightConnector1">
            <a:avLst/>
          </a:prstGeom>
          <a:noFill/>
          <a:ln cap="flat" cmpd="sng" w="38100">
            <a:solidFill>
              <a:srgbClr val="21798F"/>
            </a:solidFill>
            <a:prstDash val="solid"/>
            <a:round/>
            <a:headEnd len="sm" w="sm" type="none"/>
            <a:tailEnd len="sm" w="sm" type="none"/>
          </a:ln>
        </p:spPr>
      </p:cxnSp>
      <p:sp>
        <p:nvSpPr>
          <p:cNvPr id="54" name="Google Shape;54;p13"/>
          <p:cNvSpPr/>
          <p:nvPr/>
        </p:nvSpPr>
        <p:spPr>
          <a:xfrm>
            <a:off x="222884" y="4269499"/>
            <a:ext cx="4903500" cy="25222800"/>
          </a:xfrm>
          <a:prstGeom prst="roundRect">
            <a:avLst>
              <a:gd fmla="val 1610" name="adj"/>
            </a:avLst>
          </a:prstGeom>
          <a:gradFill>
            <a:gsLst>
              <a:gs pos="0">
                <a:srgbClr val="F3FBFC"/>
              </a:gs>
              <a:gs pos="100000">
                <a:srgbClr val="E7F6FA"/>
              </a:gs>
            </a:gsLst>
            <a:lin ang="5400000" scaled="0"/>
          </a:gradFill>
          <a:ln cap="flat" cmpd="sng" w="9525">
            <a:solidFill>
              <a:schemeClr val="accent1">
                <a:alpha val="49803"/>
              </a:schemeClr>
            </a:solidFill>
            <a:prstDash val="solid"/>
            <a:round/>
            <a:headEnd len="sm" w="sm" type="none"/>
            <a:tailEnd len="sm" w="sm" type="none"/>
          </a:ln>
        </p:spPr>
        <p:txBody>
          <a:bodyPr anchorCtr="0" anchor="ctr" bIns="30725" lIns="61450" spcFirstLastPara="1" rIns="61450" wrap="square" tIns="30725">
            <a:noAutofit/>
          </a:bodyPr>
          <a:lstStyle/>
          <a:p>
            <a:pPr indent="0" lvl="0" marL="0" marR="0" rtl="0" algn="ctr">
              <a:spcBef>
                <a:spcPts val="0"/>
              </a:spcBef>
              <a:spcAft>
                <a:spcPts val="0"/>
              </a:spcAft>
              <a:buNone/>
            </a:pPr>
            <a:r>
              <a:t/>
            </a:r>
            <a:endParaRPr b="0" i="0" sz="6000" u="none" cap="none" strike="noStrike">
              <a:solidFill>
                <a:schemeClr val="lt1"/>
              </a:solidFill>
              <a:latin typeface="Arial"/>
              <a:ea typeface="Arial"/>
              <a:cs typeface="Arial"/>
              <a:sym typeface="Arial"/>
            </a:endParaRPr>
          </a:p>
        </p:txBody>
      </p:sp>
      <p:sp>
        <p:nvSpPr>
          <p:cNvPr id="55" name="Google Shape;55;p13"/>
          <p:cNvSpPr/>
          <p:nvPr/>
        </p:nvSpPr>
        <p:spPr>
          <a:xfrm>
            <a:off x="16270597" y="4269499"/>
            <a:ext cx="4903500" cy="25222800"/>
          </a:xfrm>
          <a:prstGeom prst="roundRect">
            <a:avLst>
              <a:gd fmla="val 1610" name="adj"/>
            </a:avLst>
          </a:prstGeom>
          <a:gradFill>
            <a:gsLst>
              <a:gs pos="0">
                <a:srgbClr val="F3FBFC"/>
              </a:gs>
              <a:gs pos="100000">
                <a:srgbClr val="E7F6FA"/>
              </a:gs>
            </a:gsLst>
            <a:lin ang="5400000" scaled="0"/>
          </a:gradFill>
          <a:ln cap="flat" cmpd="sng" w="9525">
            <a:solidFill>
              <a:schemeClr val="accent1">
                <a:alpha val="49803"/>
              </a:schemeClr>
            </a:solidFill>
            <a:prstDash val="solid"/>
            <a:round/>
            <a:headEnd len="sm" w="sm" type="none"/>
            <a:tailEnd len="sm" w="sm" type="none"/>
          </a:ln>
        </p:spPr>
        <p:txBody>
          <a:bodyPr anchorCtr="0" anchor="ctr" bIns="30725" lIns="61450" spcFirstLastPara="1" rIns="61450" wrap="square" tIns="30725">
            <a:noAutofit/>
          </a:bodyPr>
          <a:lstStyle/>
          <a:p>
            <a:pPr indent="0" lvl="0" marL="0" marR="0" rtl="0" algn="ctr">
              <a:spcBef>
                <a:spcPts val="0"/>
              </a:spcBef>
              <a:spcAft>
                <a:spcPts val="0"/>
              </a:spcAft>
              <a:buNone/>
            </a:pPr>
            <a:r>
              <a:t/>
            </a:r>
            <a:endParaRPr b="0" i="0" sz="6000" u="none" cap="none" strike="noStrike">
              <a:solidFill>
                <a:schemeClr val="lt1"/>
              </a:solidFill>
              <a:latin typeface="Arial"/>
              <a:ea typeface="Arial"/>
              <a:cs typeface="Arial"/>
              <a:sym typeface="Arial"/>
            </a:endParaRPr>
          </a:p>
        </p:txBody>
      </p:sp>
      <p:sp>
        <p:nvSpPr>
          <p:cNvPr id="56" name="Google Shape;56;p13"/>
          <p:cNvSpPr/>
          <p:nvPr/>
        </p:nvSpPr>
        <p:spPr>
          <a:xfrm>
            <a:off x="5571090" y="4269499"/>
            <a:ext cx="4905000" cy="25222800"/>
          </a:xfrm>
          <a:prstGeom prst="roundRect">
            <a:avLst>
              <a:gd fmla="val 1610" name="adj"/>
            </a:avLst>
          </a:prstGeom>
          <a:gradFill>
            <a:gsLst>
              <a:gs pos="0">
                <a:srgbClr val="F3FBFC"/>
              </a:gs>
              <a:gs pos="100000">
                <a:srgbClr val="E7F6FA"/>
              </a:gs>
            </a:gsLst>
            <a:lin ang="5400000" scaled="0"/>
          </a:gradFill>
          <a:ln cap="flat" cmpd="sng" w="9525">
            <a:solidFill>
              <a:schemeClr val="accent1">
                <a:alpha val="49803"/>
              </a:schemeClr>
            </a:solidFill>
            <a:prstDash val="solid"/>
            <a:round/>
            <a:headEnd len="sm" w="sm" type="none"/>
            <a:tailEnd len="sm" w="sm" type="none"/>
          </a:ln>
        </p:spPr>
        <p:txBody>
          <a:bodyPr anchorCtr="0" anchor="ctr" bIns="30725" lIns="61450" spcFirstLastPara="1" rIns="61450" wrap="square" tIns="30725">
            <a:noAutofit/>
          </a:bodyPr>
          <a:lstStyle/>
          <a:p>
            <a:pPr indent="0" lvl="0" marL="0" marR="0" rtl="0" algn="ctr">
              <a:spcBef>
                <a:spcPts val="0"/>
              </a:spcBef>
              <a:spcAft>
                <a:spcPts val="0"/>
              </a:spcAft>
              <a:buNone/>
            </a:pPr>
            <a:r>
              <a:t/>
            </a:r>
            <a:endParaRPr b="0" i="0" sz="6000" u="none" cap="none" strike="noStrike">
              <a:solidFill>
                <a:schemeClr val="lt1"/>
              </a:solidFill>
              <a:latin typeface="Arial"/>
              <a:ea typeface="Arial"/>
              <a:cs typeface="Arial"/>
              <a:sym typeface="Arial"/>
            </a:endParaRPr>
          </a:p>
        </p:txBody>
      </p:sp>
      <p:sp>
        <p:nvSpPr>
          <p:cNvPr id="57" name="Google Shape;57;p13"/>
          <p:cNvSpPr/>
          <p:nvPr/>
        </p:nvSpPr>
        <p:spPr>
          <a:xfrm>
            <a:off x="10920844" y="4269499"/>
            <a:ext cx="4905000" cy="25222800"/>
          </a:xfrm>
          <a:prstGeom prst="roundRect">
            <a:avLst>
              <a:gd fmla="val 1610" name="adj"/>
            </a:avLst>
          </a:prstGeom>
          <a:gradFill>
            <a:gsLst>
              <a:gs pos="0">
                <a:srgbClr val="F3FBFC"/>
              </a:gs>
              <a:gs pos="100000">
                <a:srgbClr val="E7F6FA"/>
              </a:gs>
            </a:gsLst>
            <a:lin ang="5400000" scaled="0"/>
          </a:gradFill>
          <a:ln cap="flat" cmpd="sng" w="9525">
            <a:solidFill>
              <a:schemeClr val="accent1">
                <a:alpha val="49803"/>
              </a:schemeClr>
            </a:solidFill>
            <a:prstDash val="solid"/>
            <a:round/>
            <a:headEnd len="sm" w="sm" type="none"/>
            <a:tailEnd len="sm" w="sm" type="none"/>
          </a:ln>
        </p:spPr>
        <p:txBody>
          <a:bodyPr anchorCtr="0" anchor="ctr" bIns="30725" lIns="61450" spcFirstLastPara="1" rIns="61450" wrap="square" tIns="30725">
            <a:noAutofit/>
          </a:bodyPr>
          <a:lstStyle/>
          <a:p>
            <a:pPr indent="0" lvl="0" marL="0" marR="0" rtl="0" algn="ctr">
              <a:spcBef>
                <a:spcPts val="0"/>
              </a:spcBef>
              <a:spcAft>
                <a:spcPts val="0"/>
              </a:spcAft>
              <a:buNone/>
            </a:pPr>
            <a:r>
              <a:t/>
            </a:r>
            <a:endParaRPr b="0" i="0" sz="6000" u="none" cap="none" strike="noStrike">
              <a:solidFill>
                <a:schemeClr val="lt1"/>
              </a:solidFill>
              <a:latin typeface="Arial"/>
              <a:ea typeface="Arial"/>
              <a:cs typeface="Arial"/>
              <a:sym typeface="Arial"/>
            </a:endParaRPr>
          </a:p>
        </p:txBody>
      </p:sp>
      <p:graphicFrame>
        <p:nvGraphicFramePr>
          <p:cNvPr id="58" name="Google Shape;58;p13"/>
          <p:cNvGraphicFramePr/>
          <p:nvPr/>
        </p:nvGraphicFramePr>
        <p:xfrm>
          <a:off x="-5172919" y="12962"/>
          <a:ext cx="3000000" cy="3000000"/>
        </p:xfrm>
        <a:graphic>
          <a:graphicData uri="http://schemas.openxmlformats.org/drawingml/2006/table">
            <a:tbl>
              <a:tblPr bandRow="1" firstRow="1">
                <a:noFill/>
                <a:tableStyleId>{3FCF01F5-C612-4949-97EA-FCE25BBD0A90}</a:tableStyleId>
              </a:tblPr>
              <a:tblGrid>
                <a:gridCol w="2043700"/>
                <a:gridCol w="2722475"/>
              </a:tblGrid>
              <a:tr h="1222050">
                <a:tc gridSpan="2">
                  <a:txBody>
                    <a:bodyPr/>
                    <a:lstStyle/>
                    <a:p>
                      <a:pPr indent="0" lvl="0" marL="0" marR="0" rtl="0" algn="ctr">
                        <a:lnSpc>
                          <a:spcPct val="100000"/>
                        </a:lnSpc>
                        <a:spcBef>
                          <a:spcPts val="0"/>
                        </a:spcBef>
                        <a:spcAft>
                          <a:spcPts val="0"/>
                        </a:spcAft>
                        <a:buClr>
                          <a:srgbClr val="1F3A4E"/>
                        </a:buClr>
                        <a:buSzPts val="3500"/>
                        <a:buFont typeface="Arial Black"/>
                        <a:buNone/>
                      </a:pPr>
                      <a:r>
                        <a:rPr b="0" lang="en" sz="3500" u="none" cap="none" strike="noStrike">
                          <a:solidFill>
                            <a:srgbClr val="1F3A4E"/>
                          </a:solidFill>
                          <a:latin typeface="Arial Black"/>
                          <a:ea typeface="Arial Black"/>
                          <a:cs typeface="Arial Black"/>
                          <a:sym typeface="Arial Black"/>
                        </a:rPr>
                        <a:t>QUICK START GUIDE</a:t>
                      </a:r>
                      <a:br>
                        <a:rPr b="0" lang="en" sz="3500" u="none" cap="none" strike="noStrike">
                          <a:solidFill>
                            <a:srgbClr val="1F3A4E"/>
                          </a:solidFill>
                          <a:latin typeface="Arial Black"/>
                          <a:ea typeface="Arial Black"/>
                          <a:cs typeface="Arial Black"/>
                          <a:sym typeface="Arial Black"/>
                        </a:rPr>
                      </a:br>
                      <a:r>
                        <a:rPr b="1" lang="en" sz="2400" u="none" cap="none" strike="noStrike">
                          <a:solidFill>
                            <a:srgbClr val="FF0000"/>
                          </a:solidFill>
                          <a:latin typeface="Trebuchet MS"/>
                          <a:ea typeface="Trebuchet MS"/>
                          <a:cs typeface="Trebuchet MS"/>
                          <a:sym typeface="Trebuchet MS"/>
                        </a:rPr>
                        <a:t>(THIS SIDEBAR WILL NOT PRINT)</a:t>
                      </a:r>
                      <a:endParaRPr b="1" sz="3500" u="none" cap="none" strike="noStrike">
                        <a:solidFill>
                          <a:schemeClr val="lt1"/>
                        </a:solidFill>
                        <a:latin typeface="Trebuchet MS"/>
                        <a:ea typeface="Trebuchet MS"/>
                        <a:cs typeface="Trebuchet MS"/>
                        <a:sym typeface="Trebuchet MS"/>
                      </a:endParaRPr>
                    </a:p>
                  </a:txBody>
                  <a:tcPr marT="126075" marB="42075" marR="44575" marL="89150">
                    <a:solidFill>
                      <a:srgbClr val="FFC000"/>
                    </a:solidFill>
                  </a:tcPr>
                </a:tc>
                <a:tc hMerge="1"/>
              </a:tr>
              <a:tr h="3867700">
                <a:tc gridSpan="2">
                  <a:txBody>
                    <a:bodyPr/>
                    <a:lstStyle/>
                    <a:p>
                      <a:pPr indent="0" lvl="0" marL="0" marR="0" rtl="0" algn="l">
                        <a:spcBef>
                          <a:spcPts val="0"/>
                        </a:spcBef>
                        <a:spcAft>
                          <a:spcPts val="0"/>
                        </a:spcAft>
                        <a:buNone/>
                      </a:pPr>
                      <a:r>
                        <a:rPr i="0" lang="en" sz="1800" u="none" cap="none" strike="noStrike">
                          <a:solidFill>
                            <a:srgbClr val="D9D9D9"/>
                          </a:solidFill>
                          <a:latin typeface="Arial"/>
                          <a:ea typeface="Arial"/>
                          <a:cs typeface="Arial"/>
                          <a:sym typeface="Arial"/>
                        </a:rPr>
                        <a:t>This PowerPoint template produces a </a:t>
                      </a:r>
                      <a:r>
                        <a:rPr i="0" lang="en" sz="1800" u="none" cap="none" strike="noStrike">
                          <a:solidFill>
                            <a:srgbClr val="FFC000"/>
                          </a:solidFill>
                          <a:latin typeface="Arial"/>
                          <a:ea typeface="Arial"/>
                          <a:cs typeface="Arial"/>
                          <a:sym typeface="Arial"/>
                        </a:rPr>
                        <a:t>36"x48" </a:t>
                      </a:r>
                      <a:r>
                        <a:rPr i="0" lang="en" sz="18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i="0" sz="18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t/>
                      </a:r>
                      <a:endParaRPr i="0" sz="18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 sz="18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 sz="1800" u="none" cap="none" strike="noStrike">
                          <a:solidFill>
                            <a:srgbClr val="FFC000"/>
                          </a:solidFill>
                          <a:latin typeface="Arial"/>
                          <a:ea typeface="Arial"/>
                          <a:cs typeface="Arial"/>
                          <a:sym typeface="Arial"/>
                        </a:rPr>
                        <a:t>PosterPresentations.com</a:t>
                      </a:r>
                      <a:r>
                        <a:rPr i="0" lang="en" sz="1800" u="none" cap="none" strike="noStrike">
                          <a:solidFill>
                            <a:srgbClr val="D9D9D9"/>
                          </a:solidFill>
                          <a:latin typeface="Arial"/>
                          <a:ea typeface="Arial"/>
                          <a:cs typeface="Arial"/>
                          <a:sym typeface="Arial"/>
                        </a:rPr>
                        <a:t> and click on the  </a:t>
                      </a:r>
                      <a:r>
                        <a:rPr i="0" lang="en" sz="1800" u="none" cap="none" strike="noStrike">
                          <a:solidFill>
                            <a:srgbClr val="FFC000"/>
                          </a:solidFill>
                          <a:latin typeface="Arial"/>
                          <a:ea typeface="Arial"/>
                          <a:cs typeface="Arial"/>
                          <a:sym typeface="Arial"/>
                        </a:rPr>
                        <a:t>HELP DESK</a:t>
                      </a:r>
                      <a:r>
                        <a:rPr i="0" lang="en" sz="1800" u="none" cap="none" strike="noStrike">
                          <a:solidFill>
                            <a:srgbClr val="D9D9D9"/>
                          </a:solidFill>
                          <a:latin typeface="Arial"/>
                          <a:ea typeface="Arial"/>
                          <a:cs typeface="Arial"/>
                          <a:sym typeface="Arial"/>
                        </a:rPr>
                        <a:t> tab.</a:t>
                      </a:r>
                      <a:endParaRPr i="0" sz="18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t/>
                      </a:r>
                      <a:endParaRPr i="0" sz="18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 sz="1800" u="none" cap="none" strike="noStrike">
                          <a:solidFill>
                            <a:srgbClr val="D9D9D9"/>
                          </a:solidFill>
                          <a:latin typeface="Arial"/>
                          <a:ea typeface="Arial"/>
                          <a:cs typeface="Arial"/>
                          <a:sym typeface="Arial"/>
                        </a:rPr>
                        <a:t>To print your poster using our same-day professional printing service, go online to </a:t>
                      </a:r>
                      <a:r>
                        <a:rPr i="0" lang="en" sz="1800" u="none" cap="none" strike="noStrike">
                          <a:solidFill>
                            <a:srgbClr val="FFC000"/>
                          </a:solidFill>
                          <a:latin typeface="Arial"/>
                          <a:ea typeface="Arial"/>
                          <a:cs typeface="Arial"/>
                          <a:sym typeface="Arial"/>
                        </a:rPr>
                        <a:t>PosterPresentations.com</a:t>
                      </a:r>
                      <a:r>
                        <a:rPr i="0" lang="en" sz="1800" u="none" cap="none" strike="noStrike">
                          <a:solidFill>
                            <a:srgbClr val="D9D9D9"/>
                          </a:solidFill>
                          <a:latin typeface="Arial"/>
                          <a:ea typeface="Arial"/>
                          <a:cs typeface="Arial"/>
                          <a:sym typeface="Arial"/>
                        </a:rPr>
                        <a:t> and click on "</a:t>
                      </a:r>
                      <a:r>
                        <a:rPr i="0" lang="en" sz="1800" u="none" cap="none" strike="noStrike">
                          <a:solidFill>
                            <a:srgbClr val="FFC000"/>
                          </a:solidFill>
                          <a:latin typeface="Arial"/>
                          <a:ea typeface="Arial"/>
                          <a:cs typeface="Arial"/>
                          <a:sym typeface="Arial"/>
                        </a:rPr>
                        <a:t>Order your poster</a:t>
                      </a:r>
                      <a:r>
                        <a:rPr i="0" lang="en" sz="1800" u="none" cap="none" strike="noStrike">
                          <a:solidFill>
                            <a:srgbClr val="D9D9D9"/>
                          </a:solidFill>
                          <a:latin typeface="Arial"/>
                          <a:ea typeface="Arial"/>
                          <a:cs typeface="Arial"/>
                          <a:sym typeface="Arial"/>
                        </a:rPr>
                        <a:t>".</a:t>
                      </a:r>
                      <a:endParaRPr b="1" sz="1800" u="none" cap="none" strike="noStrike">
                        <a:solidFill>
                          <a:srgbClr val="D9D9D9"/>
                        </a:solidFill>
                        <a:latin typeface="Arial"/>
                        <a:ea typeface="Arial"/>
                        <a:cs typeface="Arial"/>
                        <a:sym typeface="Arial"/>
                      </a:endParaRPr>
                    </a:p>
                  </a:txBody>
                  <a:tcPr marT="126075" marB="42075" marR="44575" marL="89150">
                    <a:solidFill>
                      <a:srgbClr val="010101"/>
                    </a:solidFill>
                  </a:tcPr>
                </a:tc>
                <a:tc hMerge="1"/>
              </a:tr>
              <a:tr h="4204000">
                <a:tc>
                  <a:txBody>
                    <a:bodyPr/>
                    <a:lstStyle/>
                    <a:p>
                      <a:pPr indent="0" lvl="0" marL="0" marR="0" rtl="0" algn="ctr">
                        <a:spcBef>
                          <a:spcPts val="0"/>
                        </a:spcBef>
                        <a:spcAft>
                          <a:spcPts val="0"/>
                        </a:spcAft>
                        <a:buNone/>
                      </a:pPr>
                      <a:r>
                        <a:t/>
                      </a:r>
                      <a:endParaRPr sz="1800" u="none" cap="none" strike="noStrike">
                        <a:solidFill>
                          <a:srgbClr val="1F3A4E"/>
                        </a:solidFill>
                      </a:endParaRPr>
                    </a:p>
                    <a:p>
                      <a:pPr indent="0" lvl="0" marL="0" marR="0" rtl="0" algn="ctr">
                        <a:spcBef>
                          <a:spcPts val="0"/>
                        </a:spcBef>
                        <a:spcAft>
                          <a:spcPts val="0"/>
                        </a:spcAft>
                        <a:buNone/>
                      </a:pPr>
                      <a:r>
                        <a:t/>
                      </a:r>
                      <a:endParaRPr sz="1800" u="none" cap="none" strike="noStrike">
                        <a:solidFill>
                          <a:srgbClr val="1F3A4E"/>
                        </a:solidFill>
                      </a:endParaRPr>
                    </a:p>
                    <a:p>
                      <a:pPr indent="0" lvl="0" marL="0" marR="0" rtl="0" algn="ctr">
                        <a:spcBef>
                          <a:spcPts val="0"/>
                        </a:spcBef>
                        <a:spcAft>
                          <a:spcPts val="0"/>
                        </a:spcAft>
                        <a:buNone/>
                      </a:pPr>
                      <a:r>
                        <a:rPr lang="en" sz="1800" u="none" cap="none" strike="noStrike">
                          <a:solidFill>
                            <a:schemeClr val="lt1"/>
                          </a:solidFill>
                          <a:latin typeface="Arial"/>
                          <a:ea typeface="Arial"/>
                          <a:cs typeface="Arial"/>
                          <a:sym typeface="Arial"/>
                        </a:rPr>
                        <a:t>This is a template for a </a:t>
                      </a:r>
                      <a:endParaRPr sz="1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lang="en" sz="1800" u="none" cap="none" strike="noStrike">
                          <a:solidFill>
                            <a:schemeClr val="lt1"/>
                          </a:solidFill>
                          <a:latin typeface="Arial"/>
                          <a:ea typeface="Arial"/>
                          <a:cs typeface="Arial"/>
                          <a:sym typeface="Arial"/>
                        </a:rPr>
                        <a:t>presentation poster</a:t>
                      </a:r>
                      <a:br>
                        <a:rPr lang="en" sz="1800" u="none" cap="none" strike="noStrike">
                          <a:solidFill>
                            <a:schemeClr val="lt1"/>
                          </a:solidFill>
                          <a:latin typeface="Arial"/>
                          <a:ea typeface="Arial"/>
                          <a:cs typeface="Arial"/>
                          <a:sym typeface="Arial"/>
                        </a:rPr>
                      </a:br>
                      <a:r>
                        <a:rPr b="1" lang="en" sz="3500" u="none" cap="none" strike="noStrike">
                          <a:solidFill>
                            <a:srgbClr val="FFC000"/>
                          </a:solidFill>
                          <a:latin typeface="Arial"/>
                          <a:ea typeface="Arial"/>
                          <a:cs typeface="Arial"/>
                          <a:sym typeface="Arial"/>
                        </a:rPr>
                        <a:t>36 inches tall</a:t>
                      </a:r>
                      <a:br>
                        <a:rPr b="1" lang="en" sz="3500" u="none" cap="none" strike="noStrike">
                          <a:solidFill>
                            <a:srgbClr val="FFC000"/>
                          </a:solidFill>
                          <a:latin typeface="Arial"/>
                          <a:ea typeface="Arial"/>
                          <a:cs typeface="Arial"/>
                          <a:sym typeface="Arial"/>
                        </a:rPr>
                      </a:br>
                      <a:r>
                        <a:rPr b="1" lang="en" sz="3500" u="none" cap="none" strike="noStrike">
                          <a:solidFill>
                            <a:srgbClr val="FFC000"/>
                          </a:solidFill>
                          <a:latin typeface="Arial"/>
                          <a:ea typeface="Arial"/>
                          <a:cs typeface="Arial"/>
                          <a:sym typeface="Arial"/>
                        </a:rPr>
                        <a:t>by</a:t>
                      </a:r>
                      <a:br>
                        <a:rPr b="1" lang="en" sz="3500" u="none" cap="none" strike="noStrike">
                          <a:solidFill>
                            <a:srgbClr val="FFC000"/>
                          </a:solidFill>
                          <a:latin typeface="Arial"/>
                          <a:ea typeface="Arial"/>
                          <a:cs typeface="Arial"/>
                          <a:sym typeface="Arial"/>
                        </a:rPr>
                      </a:br>
                      <a:r>
                        <a:rPr b="1" lang="en" sz="3500" u="none" cap="none" strike="noStrike">
                          <a:solidFill>
                            <a:srgbClr val="FFC000"/>
                          </a:solidFill>
                          <a:latin typeface="Arial"/>
                          <a:ea typeface="Arial"/>
                          <a:cs typeface="Arial"/>
                          <a:sym typeface="Arial"/>
                        </a:rPr>
                        <a:t>48 inches wide</a:t>
                      </a:r>
                      <a:br>
                        <a:rPr lang="en" sz="1800" u="none" cap="none" strike="noStrike">
                          <a:solidFill>
                            <a:schemeClr val="lt1"/>
                          </a:solidFill>
                          <a:latin typeface="Arial"/>
                          <a:ea typeface="Arial"/>
                          <a:cs typeface="Arial"/>
                          <a:sym typeface="Arial"/>
                        </a:rPr>
                      </a:br>
                      <a:endParaRPr sz="1800" u="none" cap="none" strike="noStrike">
                        <a:solidFill>
                          <a:srgbClr val="1F3A4E"/>
                        </a:solidFill>
                      </a:endParaRPr>
                    </a:p>
                  </a:txBody>
                  <a:tcPr marT="42075" marB="42075" marR="44575" marL="44575">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 sz="2400" u="none" cap="none" strike="noStrike">
                          <a:solidFill>
                            <a:srgbClr val="FFC000"/>
                          </a:solidFill>
                          <a:latin typeface="Arial"/>
                          <a:ea typeface="Arial"/>
                          <a:cs typeface="Arial"/>
                          <a:sym typeface="Arial"/>
                        </a:rPr>
                        <a:t>Important: Check the template size</a:t>
                      </a:r>
                      <a:br>
                        <a:rPr b="0" lang="en" sz="1800" u="none" cap="none" strike="noStrike">
                          <a:solidFill>
                            <a:srgbClr val="FFC000"/>
                          </a:solidFill>
                          <a:latin typeface="Arial"/>
                          <a:ea typeface="Arial"/>
                          <a:cs typeface="Arial"/>
                          <a:sym typeface="Arial"/>
                        </a:rPr>
                      </a:br>
                      <a:r>
                        <a:rPr b="0" lang="en" sz="18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 sz="1800" u="none" cap="none" strike="noStrike">
                          <a:solidFill>
                            <a:srgbClr val="D9D9D9"/>
                          </a:solidFill>
                          <a:latin typeface="Arial"/>
                          <a:ea typeface="Arial"/>
                          <a:cs typeface="Arial"/>
                          <a:sym typeface="Arial"/>
                        </a:rPr>
                      </a:br>
                      <a:r>
                        <a:rPr b="0" lang="en" sz="18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 sz="1800" u="none" cap="none" strike="noStrike">
                          <a:solidFill>
                            <a:srgbClr val="D9D9D9"/>
                          </a:solidFill>
                          <a:latin typeface="Arial"/>
                          <a:ea typeface="Arial"/>
                          <a:cs typeface="Arial"/>
                          <a:sym typeface="Arial"/>
                        </a:rPr>
                      </a:br>
                      <a:r>
                        <a:rPr b="0" lang="en" sz="1800" u="none" cap="none" strike="noStrike">
                          <a:solidFill>
                            <a:srgbClr val="FFC000"/>
                          </a:solidFill>
                          <a:latin typeface="Arial"/>
                          <a:ea typeface="Arial"/>
                          <a:cs typeface="Arial"/>
                          <a:sym typeface="Arial"/>
                        </a:rPr>
                        <a:t>30 tall x 40 wide</a:t>
                      </a:r>
                      <a:br>
                        <a:rPr b="0" lang="en" sz="1800" u="none" cap="none" strike="noStrike">
                          <a:solidFill>
                            <a:srgbClr val="FFC000"/>
                          </a:solidFill>
                          <a:latin typeface="Arial"/>
                          <a:ea typeface="Arial"/>
                          <a:cs typeface="Arial"/>
                          <a:sym typeface="Arial"/>
                        </a:rPr>
                      </a:br>
                      <a:r>
                        <a:rPr b="0" lang="en" sz="1800" u="none" cap="none" strike="noStrike">
                          <a:solidFill>
                            <a:srgbClr val="FFC000"/>
                          </a:solidFill>
                          <a:latin typeface="Arial"/>
                          <a:ea typeface="Arial"/>
                          <a:cs typeface="Arial"/>
                          <a:sym typeface="Arial"/>
                        </a:rPr>
                        <a:t>42 tall x 56 wide</a:t>
                      </a:r>
                      <a:br>
                        <a:rPr b="0" lang="en" sz="1800" u="none" cap="none" strike="noStrike">
                          <a:solidFill>
                            <a:srgbClr val="FFC000"/>
                          </a:solidFill>
                          <a:latin typeface="Arial"/>
                          <a:ea typeface="Arial"/>
                          <a:cs typeface="Arial"/>
                          <a:sym typeface="Arial"/>
                        </a:rPr>
                      </a:br>
                      <a:r>
                        <a:rPr b="0" lang="en" sz="1800" u="none" cap="none" strike="noStrike">
                          <a:solidFill>
                            <a:srgbClr val="FFC000"/>
                          </a:solidFill>
                          <a:latin typeface="Arial"/>
                          <a:ea typeface="Arial"/>
                          <a:cs typeface="Arial"/>
                          <a:sym typeface="Arial"/>
                        </a:rPr>
                        <a:t>48 tall x 64 wide</a:t>
                      </a:r>
                      <a:endParaRPr b="0" sz="1800" u="none" cap="none" strike="noStrike">
                        <a:solidFill>
                          <a:srgbClr val="FFC000"/>
                        </a:solidFill>
                        <a:latin typeface="Arial"/>
                        <a:ea typeface="Arial"/>
                        <a:cs typeface="Arial"/>
                        <a:sym typeface="Arial"/>
                      </a:endParaRPr>
                    </a:p>
                  </a:txBody>
                  <a:tcPr marT="126075" marB="42075" marR="44575" marL="89150">
                    <a:solidFill>
                      <a:srgbClr val="010101"/>
                    </a:solidFill>
                  </a:tcPr>
                </a:tc>
              </a:tr>
              <a:tr h="3943175">
                <a:tc>
                  <a:txBody>
                    <a:bodyPr/>
                    <a:lstStyle/>
                    <a:p>
                      <a:pPr indent="0" lvl="0" marL="0" marR="0" rtl="0" algn="l">
                        <a:spcBef>
                          <a:spcPts val="0"/>
                        </a:spcBef>
                        <a:spcAft>
                          <a:spcPts val="0"/>
                        </a:spcAft>
                        <a:buNone/>
                      </a:pPr>
                      <a:r>
                        <a:t/>
                      </a:r>
                      <a:endParaRPr sz="1800">
                        <a:solidFill>
                          <a:srgbClr val="1F3A4E"/>
                        </a:solidFill>
                      </a:endParaRPr>
                    </a:p>
                  </a:txBody>
                  <a:tcPr marT="42075" marB="42075" marR="44575" marL="44575"/>
                </a:tc>
                <a:tc>
                  <a:txBody>
                    <a:bodyPr/>
                    <a:lstStyle/>
                    <a:p>
                      <a:pPr indent="0" lvl="0" marL="0" marR="0" rtl="0" algn="l">
                        <a:spcBef>
                          <a:spcPts val="0"/>
                        </a:spcBef>
                        <a:spcAft>
                          <a:spcPts val="0"/>
                        </a:spcAft>
                        <a:buNone/>
                      </a:pPr>
                      <a:r>
                        <a:rPr b="1" lang="en" sz="2400">
                          <a:solidFill>
                            <a:srgbClr val="FFC000"/>
                          </a:solidFill>
                          <a:latin typeface="Arial"/>
                          <a:ea typeface="Arial"/>
                          <a:cs typeface="Arial"/>
                          <a:sym typeface="Arial"/>
                        </a:rPr>
                        <a:t>How to </a:t>
                      </a:r>
                      <a:r>
                        <a:rPr b="1" lang="en" sz="3500">
                          <a:solidFill>
                            <a:srgbClr val="FFC000"/>
                          </a:solidFill>
                          <a:latin typeface="Arial"/>
                          <a:ea typeface="Arial"/>
                          <a:cs typeface="Arial"/>
                          <a:sym typeface="Arial"/>
                        </a:rPr>
                        <a:t>Zoom in </a:t>
                      </a:r>
                      <a:r>
                        <a:rPr b="1" lang="en" sz="2400">
                          <a:solidFill>
                            <a:srgbClr val="FFC000"/>
                          </a:solidFill>
                          <a:latin typeface="Arial"/>
                          <a:ea typeface="Arial"/>
                          <a:cs typeface="Arial"/>
                          <a:sym typeface="Arial"/>
                        </a:rPr>
                        <a:t>and </a:t>
                      </a:r>
                      <a:r>
                        <a:rPr b="1" lang="en"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 sz="1800">
                          <a:solidFill>
                            <a:srgbClr val="D9D9D9"/>
                          </a:solidFill>
                          <a:latin typeface="Arial"/>
                          <a:ea typeface="Arial"/>
                          <a:cs typeface="Arial"/>
                          <a:sym typeface="Arial"/>
                        </a:rPr>
                        <a:t>Use the PowerPoint zoom tool to adjust the screen magnification to view comfortably. PowerPoint provides 2 ways to zoom: </a:t>
                      </a:r>
                      <a:br>
                        <a:rPr b="0" lang="en" sz="1800">
                          <a:solidFill>
                            <a:srgbClr val="D9D9D9"/>
                          </a:solidFill>
                          <a:latin typeface="Arial"/>
                          <a:ea typeface="Arial"/>
                          <a:cs typeface="Arial"/>
                          <a:sym typeface="Arial"/>
                        </a:rPr>
                      </a:br>
                      <a:r>
                        <a:rPr b="0" lang="en" sz="1800">
                          <a:solidFill>
                            <a:srgbClr val="FFC000"/>
                          </a:solidFill>
                          <a:latin typeface="Arial"/>
                          <a:ea typeface="Arial"/>
                          <a:cs typeface="Arial"/>
                          <a:sym typeface="Arial"/>
                        </a:rPr>
                        <a:t>1. </a:t>
                      </a:r>
                      <a:r>
                        <a:rPr b="0" lang="en" sz="1800">
                          <a:solidFill>
                            <a:srgbClr val="D9D9D9"/>
                          </a:solidFill>
                          <a:latin typeface="Arial"/>
                          <a:ea typeface="Arial"/>
                          <a:cs typeface="Arial"/>
                          <a:sym typeface="Arial"/>
                        </a:rPr>
                        <a:t>On the top menu bar click on the VIEW tab and then click on ZOOM. Choose the zoom percentage that works best for you. </a:t>
                      </a:r>
                      <a:br>
                        <a:rPr b="0" lang="en" sz="1800">
                          <a:solidFill>
                            <a:srgbClr val="D9D9D9"/>
                          </a:solidFill>
                          <a:latin typeface="Arial"/>
                          <a:ea typeface="Arial"/>
                          <a:cs typeface="Arial"/>
                          <a:sym typeface="Arial"/>
                        </a:rPr>
                      </a:br>
                      <a:r>
                        <a:rPr b="0" lang="en" sz="1800">
                          <a:solidFill>
                            <a:srgbClr val="FFC000"/>
                          </a:solidFill>
                          <a:latin typeface="Arial"/>
                          <a:ea typeface="Arial"/>
                          <a:cs typeface="Arial"/>
                          <a:sym typeface="Arial"/>
                        </a:rPr>
                        <a:t>2. </a:t>
                      </a:r>
                      <a:r>
                        <a:rPr b="0" lang="en" sz="1800">
                          <a:solidFill>
                            <a:srgbClr val="D9D9D9"/>
                          </a:solidFill>
                          <a:latin typeface="Arial"/>
                          <a:ea typeface="Arial"/>
                          <a:cs typeface="Arial"/>
                          <a:sym typeface="Arial"/>
                        </a:rPr>
                        <a:t>For better zoom flexibility, use the zoom slider at the bottom right of the window.</a:t>
                      </a:r>
                      <a:endParaRPr b="0" sz="1800">
                        <a:solidFill>
                          <a:srgbClr val="D9D9D9"/>
                        </a:solidFill>
                        <a:latin typeface="Arial"/>
                        <a:ea typeface="Arial"/>
                        <a:cs typeface="Arial"/>
                        <a:sym typeface="Arial"/>
                      </a:endParaRPr>
                    </a:p>
                  </a:txBody>
                  <a:tcPr marT="126075" marB="42075" marR="44575" marL="89150">
                    <a:solidFill>
                      <a:srgbClr val="010101"/>
                    </a:solidFill>
                  </a:tcPr>
                </a:tc>
              </a:tr>
              <a:tr h="1655450">
                <a:tc gridSpan="2">
                  <a:txBody>
                    <a:bodyPr/>
                    <a:lstStyle/>
                    <a:p>
                      <a:pPr indent="0" lvl="0" marL="0" marR="0" rtl="0" algn="l">
                        <a:lnSpc>
                          <a:spcPct val="100000"/>
                        </a:lnSpc>
                        <a:spcBef>
                          <a:spcPts val="0"/>
                        </a:spcBef>
                        <a:spcAft>
                          <a:spcPts val="0"/>
                        </a:spcAft>
                        <a:buClr>
                          <a:srgbClr val="FFC000"/>
                        </a:buClr>
                        <a:buSzPts val="2400"/>
                        <a:buFont typeface="Arial"/>
                        <a:buNone/>
                      </a:pPr>
                      <a:r>
                        <a:rPr b="1" lang="en" sz="2400">
                          <a:solidFill>
                            <a:srgbClr val="FFC000"/>
                          </a:solidFill>
                          <a:latin typeface="Arial"/>
                          <a:ea typeface="Arial"/>
                          <a:cs typeface="Arial"/>
                          <a:sym typeface="Arial"/>
                        </a:rPr>
                        <a:t>Ruler and Guides</a:t>
                      </a:r>
                      <a:br>
                        <a:rPr b="0" lang="en" sz="1800">
                          <a:solidFill>
                            <a:srgbClr val="FFC000"/>
                          </a:solidFill>
                          <a:latin typeface="Arial"/>
                          <a:ea typeface="Arial"/>
                          <a:cs typeface="Arial"/>
                          <a:sym typeface="Arial"/>
                        </a:rPr>
                      </a:br>
                      <a:r>
                        <a:rPr b="0" lang="en" sz="18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b="0" sz="1800">
                        <a:solidFill>
                          <a:srgbClr val="D9D9D9"/>
                        </a:solidFill>
                        <a:latin typeface="Arial"/>
                        <a:ea typeface="Arial"/>
                        <a:cs typeface="Arial"/>
                        <a:sym typeface="Arial"/>
                      </a:endParaRPr>
                    </a:p>
                  </a:txBody>
                  <a:tcPr marT="42075" marB="42075" marR="44575" marL="44575">
                    <a:solidFill>
                      <a:srgbClr val="010101"/>
                    </a:solidFill>
                  </a:tcPr>
                </a:tc>
                <a:tc hMerge="1"/>
              </a:tr>
              <a:tr h="3516250">
                <a:tc>
                  <a:txBody>
                    <a:bodyPr/>
                    <a:lstStyle/>
                    <a:p>
                      <a:pPr indent="0" lvl="0" marL="0" marR="0" rtl="0" algn="l">
                        <a:spcBef>
                          <a:spcPts val="0"/>
                        </a:spcBef>
                        <a:spcAft>
                          <a:spcPts val="0"/>
                        </a:spcAft>
                        <a:buNone/>
                      </a:pPr>
                      <a:r>
                        <a:t/>
                      </a:r>
                      <a:endParaRPr sz="1800">
                        <a:solidFill>
                          <a:srgbClr val="1F3A4E"/>
                        </a:solidFill>
                      </a:endParaRPr>
                    </a:p>
                  </a:txBody>
                  <a:tcPr marT="42075" marB="42075" marR="44575" marL="44575"/>
                </a:tc>
                <a:tc>
                  <a:txBody>
                    <a:bodyPr/>
                    <a:lstStyle/>
                    <a:p>
                      <a:pPr indent="0" lvl="1" marL="0" marR="0" rtl="0" algn="l">
                        <a:spcBef>
                          <a:spcPts val="0"/>
                        </a:spcBef>
                        <a:spcAft>
                          <a:spcPts val="0"/>
                        </a:spcAft>
                        <a:buNone/>
                      </a:pPr>
                      <a:r>
                        <a:rPr b="1" lang="en" sz="2400" u="none" cap="none" strike="noStrike">
                          <a:solidFill>
                            <a:srgbClr val="FFC000"/>
                          </a:solidFill>
                          <a:latin typeface="Arial"/>
                          <a:ea typeface="Arial"/>
                          <a:cs typeface="Arial"/>
                          <a:sym typeface="Arial"/>
                        </a:rPr>
                        <a:t>Headers and text containers</a:t>
                      </a:r>
                      <a:br>
                        <a:rPr b="0" lang="en" sz="1800" u="none" cap="none" strike="noStrike">
                          <a:solidFill>
                            <a:schemeClr val="lt1"/>
                          </a:solidFill>
                          <a:latin typeface="Arial"/>
                          <a:ea typeface="Arial"/>
                          <a:cs typeface="Arial"/>
                          <a:sym typeface="Arial"/>
                        </a:rPr>
                      </a:br>
                      <a:r>
                        <a:rPr b="0" lang="en" sz="18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 sz="1800" u="none" cap="none" strike="noStrike">
                          <a:solidFill>
                            <a:schemeClr val="lt1"/>
                          </a:solidFill>
                          <a:latin typeface="Arial"/>
                          <a:ea typeface="Arial"/>
                          <a:cs typeface="Arial"/>
                          <a:sym typeface="Arial"/>
                        </a:rPr>
                      </a:br>
                      <a:r>
                        <a:rPr b="0" lang="en" sz="1800" u="none" cap="none" strike="noStrike">
                          <a:solidFill>
                            <a:srgbClr val="FFC000"/>
                          </a:solidFill>
                          <a:latin typeface="Arial"/>
                          <a:ea typeface="Arial"/>
                          <a:cs typeface="Arial"/>
                          <a:sym typeface="Arial"/>
                        </a:rPr>
                        <a:t>-</a:t>
                      </a:r>
                      <a:r>
                        <a:rPr b="0" lang="en" sz="1800" u="none" cap="none" strike="noStrike">
                          <a:solidFill>
                            <a:schemeClr val="lt1"/>
                          </a:solidFill>
                          <a:latin typeface="Arial"/>
                          <a:ea typeface="Arial"/>
                          <a:cs typeface="Arial"/>
                          <a:sym typeface="Arial"/>
                        </a:rPr>
                        <a:t> </a:t>
                      </a:r>
                      <a:r>
                        <a:rPr b="0" lang="en" sz="1800" u="none" cap="none" strike="noStrike">
                          <a:solidFill>
                            <a:srgbClr val="D9D9D9"/>
                          </a:solidFill>
                          <a:latin typeface="Arial"/>
                          <a:ea typeface="Arial"/>
                          <a:cs typeface="Arial"/>
                          <a:sym typeface="Arial"/>
                        </a:rPr>
                        <a:t>Click inside a section header to add its text. </a:t>
                      </a:r>
                      <a:br>
                        <a:rPr b="0" lang="en" sz="1800" u="none" cap="none" strike="noStrike">
                          <a:solidFill>
                            <a:schemeClr val="lt1"/>
                          </a:solidFill>
                          <a:latin typeface="Arial"/>
                          <a:ea typeface="Arial"/>
                          <a:cs typeface="Arial"/>
                          <a:sym typeface="Arial"/>
                        </a:rPr>
                      </a:br>
                      <a:r>
                        <a:rPr b="0" lang="en" sz="1800" u="none" cap="none" strike="noStrike">
                          <a:solidFill>
                            <a:srgbClr val="FFC000"/>
                          </a:solidFill>
                          <a:latin typeface="Arial"/>
                          <a:ea typeface="Arial"/>
                          <a:cs typeface="Arial"/>
                          <a:sym typeface="Arial"/>
                        </a:rPr>
                        <a:t>-</a:t>
                      </a:r>
                      <a:r>
                        <a:rPr b="0" lang="en" sz="1800" u="none" cap="none" strike="noStrike">
                          <a:solidFill>
                            <a:schemeClr val="lt1"/>
                          </a:solidFill>
                          <a:latin typeface="Arial"/>
                          <a:ea typeface="Arial"/>
                          <a:cs typeface="Arial"/>
                          <a:sym typeface="Arial"/>
                        </a:rPr>
                        <a:t> </a:t>
                      </a:r>
                      <a:r>
                        <a:rPr b="0" lang="en" sz="1800" u="none" cap="none" strike="noStrike">
                          <a:solidFill>
                            <a:srgbClr val="D9D9D9"/>
                          </a:solidFill>
                          <a:latin typeface="Arial"/>
                          <a:ea typeface="Arial"/>
                          <a:cs typeface="Arial"/>
                          <a:sym typeface="Arial"/>
                        </a:rPr>
                        <a:t>To add another header, click on edge of the section box so that it is outlined. Copy and paste it. </a:t>
                      </a:r>
                      <a:br>
                        <a:rPr b="0" lang="en" sz="1800" u="none" cap="none" strike="noStrike">
                          <a:solidFill>
                            <a:schemeClr val="lt1"/>
                          </a:solidFill>
                          <a:latin typeface="Arial"/>
                          <a:ea typeface="Arial"/>
                          <a:cs typeface="Arial"/>
                          <a:sym typeface="Arial"/>
                        </a:rPr>
                      </a:br>
                      <a:r>
                        <a:rPr b="0" lang="en" sz="1800" u="none" cap="none" strike="noStrike">
                          <a:solidFill>
                            <a:srgbClr val="FFC000"/>
                          </a:solidFill>
                          <a:latin typeface="Arial"/>
                          <a:ea typeface="Arial"/>
                          <a:cs typeface="Arial"/>
                          <a:sym typeface="Arial"/>
                        </a:rPr>
                        <a:t>-</a:t>
                      </a:r>
                      <a:r>
                        <a:rPr b="0" lang="en" sz="1800" u="none" cap="none" strike="noStrike">
                          <a:solidFill>
                            <a:schemeClr val="lt1"/>
                          </a:solidFill>
                          <a:latin typeface="Arial"/>
                          <a:ea typeface="Arial"/>
                          <a:cs typeface="Arial"/>
                          <a:sym typeface="Arial"/>
                        </a:rPr>
                        <a:t> </a:t>
                      </a:r>
                      <a:r>
                        <a:rPr b="0" lang="en" sz="1800" u="none" cap="none" strike="noStrike">
                          <a:solidFill>
                            <a:srgbClr val="D9D9D9"/>
                          </a:solidFill>
                          <a:latin typeface="Arial"/>
                          <a:ea typeface="Arial"/>
                          <a:cs typeface="Arial"/>
                          <a:sym typeface="Arial"/>
                        </a:rPr>
                        <a:t>To increase its size, click on the white circles and expand to the the desired size.</a:t>
                      </a:r>
                      <a:endParaRPr b="0" sz="1800" u="none" cap="none" strike="noStrike">
                        <a:solidFill>
                          <a:srgbClr val="D9D9D9"/>
                        </a:solidFill>
                        <a:latin typeface="Arial"/>
                        <a:ea typeface="Arial"/>
                        <a:cs typeface="Arial"/>
                        <a:sym typeface="Arial"/>
                      </a:endParaRPr>
                    </a:p>
                  </a:txBody>
                  <a:tcPr marT="126075" marB="42075" marR="44575" marL="89150">
                    <a:solidFill>
                      <a:srgbClr val="010101"/>
                    </a:solidFill>
                  </a:tcPr>
                </a:tc>
              </a:tr>
              <a:tr h="3235575">
                <a:tc gridSpan="2">
                  <a:txBody>
                    <a:bodyPr/>
                    <a:lstStyle/>
                    <a:p>
                      <a:pPr indent="0" lvl="0" marL="0" marR="0" rtl="0" algn="l">
                        <a:spcBef>
                          <a:spcPts val="0"/>
                        </a:spcBef>
                        <a:spcAft>
                          <a:spcPts val="0"/>
                        </a:spcAft>
                        <a:buNone/>
                      </a:pPr>
                      <a:r>
                        <a:rPr b="1" lang="en" sz="2400">
                          <a:solidFill>
                            <a:srgbClr val="FFC000"/>
                          </a:solidFill>
                          <a:latin typeface="Arial"/>
                          <a:ea typeface="Arial"/>
                          <a:cs typeface="Arial"/>
                          <a:sym typeface="Arial"/>
                        </a:rPr>
                        <a:t>Adding content to the poster</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lang="en" sz="18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1800">
                        <a:solidFill>
                          <a:srgbClr val="D9D9D9"/>
                        </a:solidFill>
                        <a:latin typeface="Arial"/>
                        <a:ea typeface="Arial"/>
                        <a:cs typeface="Arial"/>
                        <a:sym typeface="Arial"/>
                      </a:endParaRPr>
                    </a:p>
                    <a:p>
                      <a:pPr indent="-266700" lvl="0" marL="304800" marR="0" rtl="0" algn="l">
                        <a:spcBef>
                          <a:spcPts val="0"/>
                        </a:spcBef>
                        <a:spcAft>
                          <a:spcPts val="0"/>
                        </a:spcAft>
                        <a:buClr>
                          <a:srgbClr val="D9D9D9"/>
                        </a:buClr>
                        <a:buSzPts val="1800"/>
                        <a:buFont typeface="Arial"/>
                        <a:buChar char="-"/>
                      </a:pPr>
                      <a:r>
                        <a:rPr lang="en" sz="18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1800">
                        <a:solidFill>
                          <a:srgbClr val="D9D9D9"/>
                        </a:solidFill>
                        <a:latin typeface="Arial"/>
                        <a:ea typeface="Arial"/>
                        <a:cs typeface="Arial"/>
                        <a:sym typeface="Arial"/>
                      </a:endParaRPr>
                    </a:p>
                  </a:txBody>
                  <a:tcPr marT="42075" marB="42075" marR="44575" marL="44575">
                    <a:solidFill>
                      <a:srgbClr val="010101"/>
                    </a:solidFill>
                  </a:tcPr>
                </a:tc>
                <a:tc hMerge="1"/>
              </a:tr>
              <a:tr h="2186075">
                <a:tc gridSpan="2">
                  <a:txBody>
                    <a:bodyPr/>
                    <a:lstStyle/>
                    <a:p>
                      <a:pPr indent="0" lvl="0" marL="0" marR="0" rtl="0" algn="l">
                        <a:lnSpc>
                          <a:spcPct val="100000"/>
                        </a:lnSpc>
                        <a:spcBef>
                          <a:spcPts val="0"/>
                        </a:spcBef>
                        <a:spcAft>
                          <a:spcPts val="0"/>
                        </a:spcAft>
                        <a:buClr>
                          <a:srgbClr val="FFC000"/>
                        </a:buClr>
                        <a:buSzPts val="2400"/>
                        <a:buFont typeface="Arial"/>
                        <a:buNone/>
                      </a:pPr>
                      <a:r>
                        <a:rPr b="1" lang="en" sz="2400">
                          <a:solidFill>
                            <a:srgbClr val="FFC000"/>
                          </a:solidFill>
                          <a:latin typeface="Arial"/>
                          <a:ea typeface="Arial"/>
                          <a:cs typeface="Arial"/>
                          <a:sym typeface="Arial"/>
                        </a:rPr>
                        <a:t>Photos</a:t>
                      </a:r>
                      <a:endParaRPr b="1" sz="2400">
                        <a:solidFill>
                          <a:srgbClr val="FFC000"/>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800"/>
                        <a:buFont typeface="Arial"/>
                        <a:buNone/>
                      </a:pPr>
                      <a:r>
                        <a:rPr b="0" i="0" lang="en" sz="18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b="0" i="0" sz="1800" u="none" cap="none" strike="noStrike">
                        <a:solidFill>
                          <a:srgbClr val="D9D9D9"/>
                        </a:solidFill>
                        <a:latin typeface="Arial"/>
                        <a:ea typeface="Arial"/>
                        <a:cs typeface="Arial"/>
                        <a:sym typeface="Arial"/>
                      </a:endParaRPr>
                    </a:p>
                  </a:txBody>
                  <a:tcPr marT="126075" marB="42075" marR="44575" marL="89150">
                    <a:solidFill>
                      <a:srgbClr val="010101"/>
                    </a:solidFill>
                  </a:tcPr>
                </a:tc>
                <a:tc hMerge="1"/>
              </a:tr>
              <a:tr h="2108400">
                <a:tc gridSpan="2">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126075" marB="42075" marR="44575" marL="89150"/>
                </a:tc>
                <a:tc hMerge="1"/>
              </a:tr>
              <a:tr h="1177025">
                <a:tc gridSpan="2">
                  <a:txBody>
                    <a:bodyPr/>
                    <a:lstStyle/>
                    <a:p>
                      <a:pPr indent="0" lvl="0" marL="0" marR="0" rtl="0" algn="l">
                        <a:lnSpc>
                          <a:spcPct val="100000"/>
                        </a:lnSpc>
                        <a:spcBef>
                          <a:spcPts val="0"/>
                        </a:spcBef>
                        <a:spcAft>
                          <a:spcPts val="0"/>
                        </a:spcAft>
                        <a:buClr>
                          <a:srgbClr val="FFC000"/>
                        </a:buClr>
                        <a:buSzPts val="2400"/>
                        <a:buFont typeface="Arial"/>
                        <a:buNone/>
                      </a:pPr>
                      <a:r>
                        <a:rPr b="1" lang="en" sz="2400">
                          <a:solidFill>
                            <a:srgbClr val="FFC000"/>
                          </a:solidFill>
                          <a:latin typeface="Arial"/>
                          <a:ea typeface="Arial"/>
                          <a:cs typeface="Arial"/>
                          <a:sym typeface="Arial"/>
                        </a:rPr>
                        <a:t>Quality check your graphics</a:t>
                      </a:r>
                      <a:endParaRPr b="1" sz="2400">
                        <a:solidFill>
                          <a:srgbClr val="FFC000"/>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800"/>
                        <a:buFont typeface="Arial"/>
                        <a:buNone/>
                      </a:pPr>
                      <a:r>
                        <a:rPr lang="en" sz="1800">
                          <a:solidFill>
                            <a:srgbClr val="D9D9D9"/>
                          </a:solidFill>
                          <a:latin typeface="Arial"/>
                          <a:ea typeface="Arial"/>
                          <a:cs typeface="Arial"/>
                          <a:sym typeface="Arial"/>
                        </a:rPr>
                        <a:t>Zoom in and look at your images at 100%-200% magnification. If they look clear, they will print well. </a:t>
                      </a:r>
                      <a:endParaRPr sz="1800">
                        <a:solidFill>
                          <a:srgbClr val="D9D9D9"/>
                        </a:solidFill>
                        <a:latin typeface="Arial"/>
                        <a:ea typeface="Arial"/>
                        <a:cs typeface="Arial"/>
                        <a:sym typeface="Arial"/>
                      </a:endParaRPr>
                    </a:p>
                  </a:txBody>
                  <a:tcPr marT="126075" marB="42075" marR="44575" marL="89150">
                    <a:solidFill>
                      <a:srgbClr val="010101"/>
                    </a:solidFill>
                  </a:tcPr>
                </a:tc>
                <a:tc hMerge="1"/>
              </a:tr>
              <a:tr h="2930450">
                <a:tc gridSpan="2">
                  <a:txBody>
                    <a:bodyPr/>
                    <a:lstStyle/>
                    <a:p>
                      <a:pPr indent="0" lvl="0" marL="0" marR="0" rtl="0" algn="l">
                        <a:lnSpc>
                          <a:spcPct val="100000"/>
                        </a:lnSpc>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a:txBody>
                  <a:tcPr marT="126075" marB="42075" marR="44575" marL="89150"/>
                </a:tc>
                <a:tc hMerge="1"/>
              </a:tr>
            </a:tbl>
          </a:graphicData>
        </a:graphic>
      </p:graphicFrame>
      <p:graphicFrame>
        <p:nvGraphicFramePr>
          <p:cNvPr id="59" name="Google Shape;59;p13"/>
          <p:cNvGraphicFramePr/>
          <p:nvPr/>
        </p:nvGraphicFramePr>
        <p:xfrm>
          <a:off x="21788914" y="-77922"/>
          <a:ext cx="3000000" cy="3000000"/>
        </p:xfrm>
        <a:graphic>
          <a:graphicData uri="http://schemas.openxmlformats.org/drawingml/2006/table">
            <a:tbl>
              <a:tblPr bandRow="1" firstRow="1">
                <a:noFill/>
                <a:tableStyleId>{3FCF01F5-C612-4949-97EA-FCE25BBD0A90}</a:tableStyleId>
              </a:tblPr>
              <a:tblGrid>
                <a:gridCol w="1630100"/>
                <a:gridCol w="673450"/>
                <a:gridCol w="2293550"/>
              </a:tblGrid>
              <a:tr h="1614850">
                <a:tc gridSpan="3">
                  <a:txBody>
                    <a:bodyPr/>
                    <a:lstStyle/>
                    <a:p>
                      <a:pPr indent="0" lvl="0" marL="0" marR="0" rtl="0" algn="ctr">
                        <a:lnSpc>
                          <a:spcPct val="100000"/>
                        </a:lnSpc>
                        <a:spcBef>
                          <a:spcPts val="0"/>
                        </a:spcBef>
                        <a:spcAft>
                          <a:spcPts val="0"/>
                        </a:spcAft>
                        <a:buClr>
                          <a:srgbClr val="1F3A4E"/>
                        </a:buClr>
                        <a:buSzPts val="3500"/>
                        <a:buFont typeface="Arial Black"/>
                        <a:buNone/>
                      </a:pPr>
                      <a:r>
                        <a:rPr b="0" lang="en" sz="3500">
                          <a:solidFill>
                            <a:srgbClr val="1F3A4E"/>
                          </a:solidFill>
                          <a:latin typeface="Arial Black"/>
                          <a:ea typeface="Arial Black"/>
                          <a:cs typeface="Arial Black"/>
                          <a:sym typeface="Arial Black"/>
                        </a:rPr>
                        <a:t>QUICK START GUIDE</a:t>
                      </a:r>
                      <a:br>
                        <a:rPr b="0" lang="en" sz="3500">
                          <a:solidFill>
                            <a:srgbClr val="1F3A4E"/>
                          </a:solidFill>
                          <a:latin typeface="Arial Black"/>
                          <a:ea typeface="Arial Black"/>
                          <a:cs typeface="Arial Black"/>
                          <a:sym typeface="Arial Black"/>
                        </a:rPr>
                      </a:br>
                      <a:r>
                        <a:rPr b="1" lang="en" sz="2900">
                          <a:solidFill>
                            <a:srgbClr val="FF0000"/>
                          </a:solidFill>
                          <a:latin typeface="Trebuchet MS"/>
                          <a:ea typeface="Trebuchet MS"/>
                          <a:cs typeface="Trebuchet MS"/>
                          <a:sym typeface="Trebuchet MS"/>
                        </a:rPr>
                        <a:t>(THIS SIDEBAR WILL NOT PRINT)</a:t>
                      </a:r>
                      <a:endParaRPr b="1" sz="3500">
                        <a:solidFill>
                          <a:schemeClr val="lt1"/>
                        </a:solidFill>
                        <a:latin typeface="Trebuchet MS"/>
                        <a:ea typeface="Trebuchet MS"/>
                        <a:cs typeface="Trebuchet MS"/>
                        <a:sym typeface="Trebuchet MS"/>
                      </a:endParaRPr>
                    </a:p>
                  </a:txBody>
                  <a:tcPr marT="126075" marB="42075" marR="44575" marL="89150">
                    <a:solidFill>
                      <a:srgbClr val="FFC000"/>
                    </a:solidFill>
                  </a:tcPr>
                </a:tc>
                <a:tc hMerge="1"/>
                <a:tc hMerge="1"/>
              </a:tr>
              <a:tr h="5114900">
                <a:tc gridSpan="3">
                  <a:txBody>
                    <a:bodyPr/>
                    <a:lstStyle/>
                    <a:p>
                      <a:pPr indent="0" lvl="0" marL="0" marR="0" rtl="0" algn="l">
                        <a:spcBef>
                          <a:spcPts val="0"/>
                        </a:spcBef>
                        <a:spcAft>
                          <a:spcPts val="0"/>
                        </a:spcAft>
                        <a:buNone/>
                      </a:pPr>
                      <a:r>
                        <a:rPr b="1" lang="en" sz="2400">
                          <a:solidFill>
                            <a:srgbClr val="FFC000"/>
                          </a:solidFill>
                          <a:latin typeface="Arial"/>
                          <a:ea typeface="Arial"/>
                          <a:cs typeface="Arial"/>
                          <a:sym typeface="Arial"/>
                        </a:rPr>
                        <a:t>How to change the template colors</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 sz="2400" u="sng">
                          <a:solidFill>
                            <a:schemeClr val="hlink"/>
                          </a:solidFill>
                          <a:hlinkClick r:id="rId1"/>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 sz="2400">
                          <a:solidFill>
                            <a:srgbClr val="D9D9D9"/>
                          </a:solidFill>
                          <a:latin typeface="Arial"/>
                          <a:ea typeface="Arial"/>
                          <a:cs typeface="Arial"/>
                          <a:sym typeface="Arial"/>
                        </a:rPr>
                        <a:t>After you finish working on the SLIDE MASTER, it is important that you go to VIEW &gt; NORMAL to continue working on your poster. </a:t>
                      </a:r>
                      <a:endParaRPr b="0" sz="2400">
                        <a:solidFill>
                          <a:srgbClr val="D9D9D9"/>
                        </a:solidFill>
                        <a:latin typeface="Arial"/>
                        <a:ea typeface="Arial"/>
                        <a:cs typeface="Arial"/>
                        <a:sym typeface="Arial"/>
                      </a:endParaRPr>
                    </a:p>
                  </a:txBody>
                  <a:tcPr marT="126075" marB="42075" marR="44575" marL="89150">
                    <a:solidFill>
                      <a:schemeClr val="dk1"/>
                    </a:solidFill>
                  </a:tcPr>
                </a:tc>
                <a:tc hMerge="1"/>
                <a:tc hMerge="1"/>
              </a:tr>
              <a:tr h="3372225">
                <a:tc gridSpan="3">
                  <a:txBody>
                    <a:bodyPr/>
                    <a:lstStyle/>
                    <a:p>
                      <a:pPr indent="0" lvl="0" marL="0" marR="0" rtl="0" algn="l">
                        <a:spcBef>
                          <a:spcPts val="0"/>
                        </a:spcBef>
                        <a:spcAft>
                          <a:spcPts val="0"/>
                        </a:spcAft>
                        <a:buNone/>
                      </a:pPr>
                      <a:r>
                        <a:rPr b="1" lang="en" sz="2400">
                          <a:solidFill>
                            <a:srgbClr val="FFC000"/>
                          </a:solidFill>
                          <a:latin typeface="Arial"/>
                          <a:ea typeface="Arial"/>
                          <a:cs typeface="Arial"/>
                          <a:sym typeface="Arial"/>
                        </a:rPr>
                        <a:t>How to change the column layout configuration</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lang="en"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 sz="2400">
                          <a:solidFill>
                            <a:srgbClr val="D9D9D9"/>
                          </a:solidFill>
                          <a:latin typeface="Arial"/>
                          <a:ea typeface="Arial"/>
                          <a:cs typeface="Arial"/>
                          <a:sym typeface="Arial"/>
                        </a:rPr>
                        <a:t>You can see a tutorial here: </a:t>
                      </a:r>
                      <a:r>
                        <a:rPr lang="en" sz="2400" u="sng">
                          <a:solidFill>
                            <a:srgbClr val="FFC000"/>
                          </a:solidFill>
                          <a:latin typeface="Arial"/>
                          <a:ea typeface="Arial"/>
                          <a:cs typeface="Arial"/>
                          <a:sym typeface="Arial"/>
                        </a:rPr>
                        <a:t>https://www.posterpresentations.com/how-to-change-the-column-configuration.html</a:t>
                      </a:r>
                      <a:endParaRPr sz="14100" u="sng">
                        <a:solidFill>
                          <a:srgbClr val="FFC000"/>
                        </a:solidFill>
                      </a:endParaRPr>
                    </a:p>
                  </a:txBody>
                  <a:tcPr marT="126075" marB="42075" marR="44575" marL="89150">
                    <a:solidFill>
                      <a:schemeClr val="dk1"/>
                    </a:solidFill>
                  </a:tcPr>
                </a:tc>
                <a:tc hMerge="1"/>
                <a:tc hMerge="1"/>
              </a:tr>
              <a:tr h="4759925">
                <a:tc gridSpan="2">
                  <a:txBody>
                    <a:bodyPr/>
                    <a:lstStyle/>
                    <a:p>
                      <a:pPr indent="0" lvl="0" marL="0" marR="0" rtl="0" algn="l">
                        <a:lnSpc>
                          <a:spcPct val="100000"/>
                        </a:lnSpc>
                        <a:spcBef>
                          <a:spcPts val="0"/>
                        </a:spcBef>
                        <a:spcAft>
                          <a:spcPts val="0"/>
                        </a:spcAft>
                        <a:buClr>
                          <a:schemeClr val="dk1"/>
                        </a:buClr>
                        <a:buSzPts val="2400"/>
                        <a:buFont typeface="Arial"/>
                        <a:buNone/>
                      </a:pPr>
                      <a:r>
                        <a:t/>
                      </a:r>
                      <a:endParaRPr sz="2400">
                        <a:solidFill>
                          <a:srgbClr val="D9D9D9"/>
                        </a:solidFill>
                        <a:latin typeface="Arial"/>
                        <a:ea typeface="Arial"/>
                        <a:cs typeface="Arial"/>
                        <a:sym typeface="Arial"/>
                      </a:endParaRPr>
                    </a:p>
                  </a:txBody>
                  <a:tcPr marT="126075" marB="42075" marR="44575" marL="89150"/>
                </a:tc>
                <a:tc hMerge="1"/>
                <a:tc rowSpan="2">
                  <a:txBody>
                    <a:bodyPr/>
                    <a:lstStyle/>
                    <a:p>
                      <a:pPr indent="0" lvl="0" marL="0" marR="0" rtl="0" algn="l">
                        <a:lnSpc>
                          <a:spcPct val="100000"/>
                        </a:lnSpc>
                        <a:spcBef>
                          <a:spcPts val="0"/>
                        </a:spcBef>
                        <a:spcAft>
                          <a:spcPts val="0"/>
                        </a:spcAft>
                        <a:buClr>
                          <a:srgbClr val="FFC000"/>
                        </a:buClr>
                        <a:buSzPts val="2400"/>
                        <a:buFont typeface="Arial"/>
                        <a:buNone/>
                      </a:pPr>
                      <a:r>
                        <a:rPr b="1" lang="en" sz="2400">
                          <a:solidFill>
                            <a:srgbClr val="FFC000"/>
                          </a:solidFill>
                          <a:latin typeface="Arial"/>
                          <a:ea typeface="Arial"/>
                          <a:cs typeface="Arial"/>
                          <a:sym typeface="Arial"/>
                        </a:rPr>
                        <a:t>How to hide the QUICK START GUIDE bars from the sides of the template</a:t>
                      </a:r>
                      <a:endParaRPr b="1" sz="2400">
                        <a:solidFill>
                          <a:srgbClr val="FFC000"/>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 sz="2400">
                          <a:solidFill>
                            <a:srgbClr val="D9D9D9"/>
                          </a:solidFill>
                          <a:latin typeface="Arial"/>
                          <a:ea typeface="Arial"/>
                          <a:cs typeface="Arial"/>
                          <a:sym typeface="Arial"/>
                        </a:rPr>
                        <a:t>The Quick Start</a:t>
                      </a:r>
                      <a:r>
                        <a:rPr lang="en" sz="2400">
                          <a:solidFill>
                            <a:srgbClr val="D9D9D9"/>
                          </a:solidFill>
                          <a:latin typeface="Arial"/>
                          <a:ea typeface="Arial"/>
                          <a:cs typeface="Arial"/>
                          <a:sym typeface="Arial"/>
                        </a:rPr>
                        <a:t> Guides</a:t>
                      </a:r>
                      <a:r>
                        <a:rPr lang="en" sz="2400">
                          <a:solidFill>
                            <a:srgbClr val="D9D9D9"/>
                          </a:solidFill>
                          <a:latin typeface="Arial"/>
                          <a:ea typeface="Arial"/>
                          <a:cs typeface="Arial"/>
                          <a:sym typeface="Arial"/>
                        </a:rPr>
                        <a:t> </a:t>
                      </a:r>
                      <a:r>
                        <a:rPr lang="en" sz="2400" u="sng">
                          <a:solidFill>
                            <a:srgbClr val="D9D9D9"/>
                          </a:solidFill>
                          <a:latin typeface="Arial"/>
                          <a:ea typeface="Arial"/>
                          <a:cs typeface="Arial"/>
                          <a:sym typeface="Arial"/>
                        </a:rPr>
                        <a:t>are outside the template’s printable area</a:t>
                      </a:r>
                      <a:r>
                        <a:rPr lang="en" sz="2400">
                          <a:solidFill>
                            <a:srgbClr val="D9D9D9"/>
                          </a:solidFill>
                          <a:latin typeface="Arial"/>
                          <a:ea typeface="Arial"/>
                          <a:cs typeface="Arial"/>
                          <a:sym typeface="Arial"/>
                        </a:rPr>
                        <a:t> and they will not be on the printed poster</a:t>
                      </a:r>
                      <a:r>
                        <a:rPr lang="en" sz="2400">
                          <a:solidFill>
                            <a:srgbClr val="D9D9D9"/>
                          </a:solidFill>
                          <a:latin typeface="Arial"/>
                          <a:ea typeface="Arial"/>
                          <a:cs typeface="Arial"/>
                          <a:sym typeface="Arial"/>
                        </a:rPr>
                        <a:t>.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 sz="2400">
                          <a:solidFill>
                            <a:srgbClr val="D9D9D9"/>
                          </a:solidFill>
                          <a:latin typeface="Arial"/>
                          <a:ea typeface="Arial"/>
                          <a:cs typeface="Arial"/>
                          <a:sym typeface="Arial"/>
                        </a:rPr>
                        <a:t>If you create a PDF file from your template, the guides will not be included.</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 sz="2400">
                          <a:solidFill>
                            <a:srgbClr val="D9D9D9"/>
                          </a:solidFill>
                          <a:latin typeface="Arial"/>
                          <a:ea typeface="Arial"/>
                          <a:cs typeface="Arial"/>
                          <a:sym typeface="Arial"/>
                        </a:rPr>
                        <a:t>To hide the guides click on the </a:t>
                      </a:r>
                      <a:r>
                        <a:rPr b="1" lang="en" sz="2400">
                          <a:solidFill>
                            <a:srgbClr val="D9D9D9"/>
                          </a:solidFill>
                          <a:latin typeface="Arial"/>
                          <a:ea typeface="Arial"/>
                          <a:cs typeface="Arial"/>
                          <a:sym typeface="Arial"/>
                        </a:rPr>
                        <a:t>Home</a:t>
                      </a:r>
                      <a:r>
                        <a:rPr lang="en" sz="2400">
                          <a:solidFill>
                            <a:srgbClr val="D9D9D9"/>
                          </a:solidFill>
                          <a:latin typeface="Arial"/>
                          <a:ea typeface="Arial"/>
                          <a:cs typeface="Arial"/>
                          <a:sym typeface="Arial"/>
                        </a:rPr>
                        <a:t> tab (top of the screen) and then click on the </a:t>
                      </a:r>
                      <a:r>
                        <a:rPr b="1" lang="en" sz="2400">
                          <a:solidFill>
                            <a:srgbClr val="D9D9D9"/>
                          </a:solidFill>
                          <a:latin typeface="Arial"/>
                          <a:ea typeface="Arial"/>
                          <a:cs typeface="Arial"/>
                          <a:sym typeface="Arial"/>
                        </a:rPr>
                        <a:t>Layout</a:t>
                      </a:r>
                      <a:r>
                        <a:rPr lang="en" sz="2400">
                          <a:solidFill>
                            <a:srgbClr val="D9D9D9"/>
                          </a:solidFill>
                          <a:latin typeface="Arial"/>
                          <a:ea typeface="Arial"/>
                          <a:cs typeface="Arial"/>
                          <a:sym typeface="Arial"/>
                        </a:rPr>
                        <a:t> button below to see the available layouts. Choose the </a:t>
                      </a:r>
                      <a:r>
                        <a:rPr b="1" lang="en" sz="2400">
                          <a:solidFill>
                            <a:srgbClr val="D9D9D9"/>
                          </a:solidFill>
                          <a:latin typeface="Arial"/>
                          <a:ea typeface="Arial"/>
                          <a:cs typeface="Arial"/>
                          <a:sym typeface="Arial"/>
                        </a:rPr>
                        <a:t>Without Guides </a:t>
                      </a:r>
                      <a:r>
                        <a:rPr b="0" lang="en" sz="2400">
                          <a:solidFill>
                            <a:srgbClr val="D9D9D9"/>
                          </a:solidFill>
                          <a:latin typeface="Arial"/>
                          <a:ea typeface="Arial"/>
                          <a:cs typeface="Arial"/>
                          <a:sym typeface="Arial"/>
                        </a:rPr>
                        <a:t>layout</a:t>
                      </a:r>
                      <a:r>
                        <a:rPr lang="en"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sz="2400">
                        <a:solidFill>
                          <a:srgbClr val="D9D9D9"/>
                        </a:solidFill>
                        <a:latin typeface="Arial"/>
                        <a:ea typeface="Arial"/>
                        <a:cs typeface="Arial"/>
                        <a:sym typeface="Arial"/>
                      </a:endParaRPr>
                    </a:p>
                  </a:txBody>
                  <a:tcPr marT="126075" marB="42075" marR="44575" marL="89150">
                    <a:solidFill>
                      <a:srgbClr val="010101"/>
                    </a:solidFill>
                  </a:tcPr>
                </a:tc>
              </a:tr>
              <a:tr h="2655650">
                <a:tc gridSpan="2">
                  <a:txBody>
                    <a:bodyPr/>
                    <a:lstStyle/>
                    <a:p>
                      <a:pPr indent="0" lvl="0" marL="0" marR="0" rtl="0" algn="l">
                        <a:lnSpc>
                          <a:spcPct val="100000"/>
                        </a:lnSpc>
                        <a:spcBef>
                          <a:spcPts val="0"/>
                        </a:spcBef>
                        <a:spcAft>
                          <a:spcPts val="0"/>
                        </a:spcAft>
                        <a:buClr>
                          <a:schemeClr val="dk1"/>
                        </a:buClr>
                        <a:buSzPts val="2400"/>
                        <a:buFont typeface="Arial"/>
                        <a:buNone/>
                      </a:pPr>
                      <a:r>
                        <a:t/>
                      </a:r>
                      <a:endParaRPr sz="2400">
                        <a:solidFill>
                          <a:srgbClr val="D9D9D9"/>
                        </a:solidFill>
                        <a:latin typeface="Arial"/>
                        <a:ea typeface="Arial"/>
                        <a:cs typeface="Arial"/>
                        <a:sym typeface="Arial"/>
                      </a:endParaRPr>
                    </a:p>
                  </a:txBody>
                  <a:tcPr marT="126075" marB="42075" marR="44575" marL="89150">
                    <a:solidFill>
                      <a:srgbClr val="010101"/>
                    </a:solidFill>
                  </a:tcPr>
                </a:tc>
                <a:tc hMerge="1"/>
                <a:tc vMerge="1"/>
              </a:tr>
              <a:tr h="3476675">
                <a:tc gridSpan="2">
                  <a:txBody>
                    <a:bodyPr/>
                    <a:lstStyle/>
                    <a:p>
                      <a:pPr indent="0" lvl="0" marL="0" marR="0" rtl="0" algn="l">
                        <a:spcBef>
                          <a:spcPts val="0"/>
                        </a:spcBef>
                        <a:spcAft>
                          <a:spcPts val="0"/>
                        </a:spcAft>
                        <a:buNone/>
                      </a:pPr>
                      <a:r>
                        <a:rPr b="1" lang="en" sz="2400">
                          <a:solidFill>
                            <a:srgbClr val="FFC000"/>
                          </a:solidFill>
                          <a:latin typeface="Arial"/>
                          <a:ea typeface="Arial"/>
                          <a:cs typeface="Arial"/>
                          <a:sym typeface="Arial"/>
                        </a:rPr>
                        <a:t>How to</a:t>
                      </a:r>
                      <a:r>
                        <a:rPr b="1" lang="en" sz="2400">
                          <a:solidFill>
                            <a:srgbClr val="FFC000"/>
                          </a:solidFill>
                          <a:latin typeface="Arial"/>
                          <a:ea typeface="Arial"/>
                          <a:cs typeface="Arial"/>
                          <a:sym typeface="Arial"/>
                        </a:rPr>
                        <a:t> preview your poster prior to printing</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lang="en" sz="2400">
                          <a:solidFill>
                            <a:srgbClr val="D9D9D9"/>
                          </a:solidFill>
                          <a:latin typeface="Arial"/>
                          <a:ea typeface="Arial"/>
                          <a:cs typeface="Arial"/>
                          <a:sym typeface="Arial"/>
                        </a:rPr>
                        <a:t>You can preview your poster at any time by pressing the </a:t>
                      </a:r>
                      <a:r>
                        <a:rPr lang="en" sz="2400">
                          <a:solidFill>
                            <a:srgbClr val="FFC000"/>
                          </a:solidFill>
                          <a:latin typeface="Arial"/>
                          <a:ea typeface="Arial"/>
                          <a:cs typeface="Arial"/>
                          <a:sym typeface="Arial"/>
                        </a:rPr>
                        <a:t>F5 key</a:t>
                      </a:r>
                      <a:r>
                        <a:rPr lang="en" sz="2400">
                          <a:solidFill>
                            <a:srgbClr val="D9D9D9"/>
                          </a:solidFill>
                          <a:latin typeface="Arial"/>
                          <a:ea typeface="Arial"/>
                          <a:cs typeface="Arial"/>
                          <a:sym typeface="Arial"/>
                        </a:rPr>
                        <a:t> on your keyboard. You will see on the screen what's on your poster and how it should look when printed. Press the </a:t>
                      </a:r>
                      <a:r>
                        <a:rPr lang="en" sz="2400">
                          <a:solidFill>
                            <a:srgbClr val="FFC000"/>
                          </a:solidFill>
                          <a:latin typeface="Arial"/>
                          <a:ea typeface="Arial"/>
                          <a:cs typeface="Arial"/>
                          <a:sym typeface="Arial"/>
                        </a:rPr>
                        <a:t>ESC key </a:t>
                      </a:r>
                      <a:r>
                        <a:rPr lang="en" sz="2400">
                          <a:solidFill>
                            <a:srgbClr val="D9D9D9"/>
                          </a:solidFill>
                          <a:latin typeface="Arial"/>
                          <a:ea typeface="Arial"/>
                          <a:cs typeface="Arial"/>
                          <a:sym typeface="Arial"/>
                        </a:rPr>
                        <a:t>to exit Preview.</a:t>
                      </a:r>
                      <a:endParaRPr sz="2400">
                        <a:solidFill>
                          <a:srgbClr val="D9D9D9"/>
                        </a:solidFill>
                        <a:latin typeface="Arial"/>
                        <a:ea typeface="Arial"/>
                        <a:cs typeface="Arial"/>
                        <a:sym typeface="Arial"/>
                      </a:endParaRPr>
                    </a:p>
                  </a:txBody>
                  <a:tcPr marT="126075" marB="42075" marR="44575" marL="89150">
                    <a:solidFill>
                      <a:srgbClr val="010101"/>
                    </a:solidFill>
                  </a:tcPr>
                </a:tc>
                <a:tc hMerge="1"/>
                <a:tc>
                  <a:txBody>
                    <a:bodyPr/>
                    <a:lstStyle/>
                    <a:p>
                      <a:pPr indent="0" lvl="0" marL="0" marR="0" rtl="0" algn="ctr">
                        <a:spcBef>
                          <a:spcPts val="0"/>
                        </a:spcBef>
                        <a:spcAft>
                          <a:spcPts val="0"/>
                        </a:spcAft>
                        <a:buNone/>
                      </a:pPr>
                      <a:r>
                        <a:rPr b="1" lang="en" sz="10600">
                          <a:solidFill>
                            <a:srgbClr val="D9D9D9"/>
                          </a:solidFill>
                          <a:latin typeface="Arial"/>
                          <a:ea typeface="Arial"/>
                          <a:cs typeface="Arial"/>
                          <a:sym typeface="Arial"/>
                        </a:rPr>
                        <a:t>F5</a:t>
                      </a:r>
                      <a:r>
                        <a:rPr lang="en" sz="2400">
                          <a:solidFill>
                            <a:srgbClr val="D9D9D9"/>
                          </a:solidFill>
                          <a:latin typeface="Arial"/>
                          <a:ea typeface="Arial"/>
                          <a:cs typeface="Arial"/>
                          <a:sym typeface="Arial"/>
                        </a:rPr>
                        <a:t> </a:t>
                      </a:r>
                      <a:endParaRPr sz="14100"/>
                    </a:p>
                  </a:txBody>
                  <a:tcPr marT="126075" marB="42075" marR="44575" marL="89150" anchor="ctr">
                    <a:solidFill>
                      <a:srgbClr val="0C0C0C"/>
                    </a:solidFill>
                  </a:tcPr>
                </a:tc>
              </a:tr>
              <a:tr h="5216850">
                <a:tc gridSpan="3">
                  <a:txBody>
                    <a:bodyPr/>
                    <a:lstStyle/>
                    <a:p>
                      <a:pPr indent="0" lvl="0" marL="0" marR="0" rtl="0" algn="l">
                        <a:lnSpc>
                          <a:spcPct val="100000"/>
                        </a:lnSpc>
                        <a:spcBef>
                          <a:spcPts val="0"/>
                        </a:spcBef>
                        <a:spcAft>
                          <a:spcPts val="0"/>
                        </a:spcAft>
                        <a:buClr>
                          <a:srgbClr val="FFC000"/>
                        </a:buClr>
                        <a:buSzPts val="2400"/>
                        <a:buFont typeface="Arial"/>
                        <a:buNone/>
                      </a:pPr>
                      <a:r>
                        <a:rPr b="1" lang="en" sz="2400">
                          <a:solidFill>
                            <a:srgbClr val="FFC000"/>
                          </a:solidFill>
                          <a:latin typeface="Arial"/>
                          <a:ea typeface="Arial"/>
                          <a:cs typeface="Arial"/>
                          <a:sym typeface="Arial"/>
                        </a:rPr>
                        <a:t>How to print your poster</a:t>
                      </a:r>
                      <a:endParaRPr b="1" sz="2400">
                        <a:solidFill>
                          <a:srgbClr val="FFC000"/>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 sz="2400">
                          <a:solidFill>
                            <a:srgbClr val="D9D9D9"/>
                          </a:solidFill>
                          <a:latin typeface="Arial"/>
                          <a:ea typeface="Arial"/>
                          <a:cs typeface="Arial"/>
                          <a:sym typeface="Arial"/>
                        </a:rPr>
                        <a:t>When you are ready to have your poster printed go online to </a:t>
                      </a:r>
                      <a:r>
                        <a:rPr lang="en" sz="2400">
                          <a:solidFill>
                            <a:srgbClr val="FFC000"/>
                          </a:solidFill>
                          <a:latin typeface="Arial"/>
                          <a:ea typeface="Arial"/>
                          <a:cs typeface="Arial"/>
                          <a:sym typeface="Arial"/>
                        </a:rPr>
                        <a:t>PosterPresentations.com</a:t>
                      </a:r>
                      <a:r>
                        <a:rPr lang="en" sz="2400">
                          <a:solidFill>
                            <a:srgbClr val="D9D9D9"/>
                          </a:solidFill>
                          <a:latin typeface="Arial"/>
                          <a:ea typeface="Arial"/>
                          <a:cs typeface="Arial"/>
                          <a:sym typeface="Arial"/>
                        </a:rPr>
                        <a:t> and click on the "</a:t>
                      </a:r>
                      <a:r>
                        <a:rPr lang="en" sz="2400">
                          <a:solidFill>
                            <a:srgbClr val="FFC000"/>
                          </a:solidFill>
                          <a:latin typeface="Arial"/>
                          <a:ea typeface="Arial"/>
                          <a:cs typeface="Arial"/>
                          <a:sym typeface="Arial"/>
                        </a:rPr>
                        <a:t>Order Your Poster</a:t>
                      </a:r>
                      <a:r>
                        <a:rPr lang="en" sz="2400">
                          <a:solidFill>
                            <a:srgbClr val="D9D9D9"/>
                          </a:solidFill>
                          <a:latin typeface="Arial"/>
                          <a:ea typeface="Arial"/>
                          <a:cs typeface="Arial"/>
                          <a:sym typeface="Arial"/>
                        </a:rPr>
                        <a:t>" button. You can have your poster printed on professional papers, fabric for easy traveling and a variety of other materials.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br>
                        <a:rPr lang="en" sz="2400">
                          <a:solidFill>
                            <a:srgbClr val="D9D9D9"/>
                          </a:solidFill>
                          <a:latin typeface="Arial"/>
                          <a:ea typeface="Arial"/>
                          <a:cs typeface="Arial"/>
                          <a:sym typeface="Arial"/>
                        </a:rPr>
                      </a:br>
                      <a:r>
                        <a:rPr lang="en" sz="2400">
                          <a:solidFill>
                            <a:srgbClr val="D9D9D9"/>
                          </a:solidFill>
                          <a:latin typeface="Arial"/>
                          <a:ea typeface="Arial"/>
                          <a:cs typeface="Arial"/>
                          <a:sym typeface="Arial"/>
                        </a:rPr>
                        <a:t>Go to </a:t>
                      </a:r>
                      <a:r>
                        <a:rPr lang="en" sz="2400">
                          <a:solidFill>
                            <a:srgbClr val="FFC000"/>
                          </a:solidFill>
                          <a:latin typeface="Arial"/>
                          <a:ea typeface="Arial"/>
                          <a:cs typeface="Arial"/>
                          <a:sym typeface="Arial"/>
                        </a:rPr>
                        <a:t>PosterPresentations.com</a:t>
                      </a:r>
                      <a:r>
                        <a:rPr lang="en" sz="2400">
                          <a:solidFill>
                            <a:srgbClr val="D9D9D9"/>
                          </a:solidFill>
                          <a:latin typeface="Arial"/>
                          <a:ea typeface="Arial"/>
                          <a:cs typeface="Arial"/>
                          <a:sym typeface="Arial"/>
                        </a:rPr>
                        <a:t> for more information.</a:t>
                      </a:r>
                      <a:endParaRPr sz="2400">
                        <a:solidFill>
                          <a:srgbClr val="D9D9D9"/>
                        </a:solidFill>
                        <a:latin typeface="Arial"/>
                        <a:ea typeface="Arial"/>
                        <a:cs typeface="Arial"/>
                        <a:sym typeface="Arial"/>
                      </a:endParaRPr>
                    </a:p>
                  </a:txBody>
                  <a:tcPr marT="126075" marB="42075" marR="44575" marL="89150">
                    <a:solidFill>
                      <a:srgbClr val="010101"/>
                    </a:solidFill>
                  </a:tcPr>
                </a:tc>
                <a:tc hMerge="1"/>
                <a:tc hMerge="1"/>
              </a:tr>
              <a:tr h="1245600">
                <a:tc gridSpan="3">
                  <a:txBody>
                    <a:bodyPr/>
                    <a:lstStyle/>
                    <a:p>
                      <a:pPr indent="0" lvl="0" marL="0" marR="0" rtl="0" algn="l">
                        <a:spcBef>
                          <a:spcPts val="0"/>
                        </a:spcBef>
                        <a:spcAft>
                          <a:spcPts val="0"/>
                        </a:spcAft>
                        <a:buNone/>
                      </a:pPr>
                      <a:r>
                        <a:t/>
                      </a:r>
                      <a:endParaRPr sz="2400">
                        <a:solidFill>
                          <a:srgbClr val="1F3A4E"/>
                        </a:solidFill>
                      </a:endParaRPr>
                    </a:p>
                  </a:txBody>
                  <a:tcPr marT="126075" marB="42075" marR="44575" marL="89150"/>
                </a:tc>
                <a:tc hMerge="1"/>
                <a:tc hMerge="1"/>
              </a:tr>
              <a:tr h="2953400">
                <a:tc>
                  <a:txBody>
                    <a:bodyPr/>
                    <a:lstStyle/>
                    <a:p>
                      <a:pPr indent="0" lvl="0" marL="0" marR="0" rtl="0" algn="l">
                        <a:lnSpc>
                          <a:spcPct val="130000"/>
                        </a:lnSpc>
                        <a:spcBef>
                          <a:spcPts val="0"/>
                        </a:spcBef>
                        <a:spcAft>
                          <a:spcPts val="0"/>
                        </a:spcAft>
                        <a:buNone/>
                      </a:pPr>
                      <a:r>
                        <a:rPr lang="en" sz="1800">
                          <a:solidFill>
                            <a:srgbClr val="D8D8D8"/>
                          </a:solidFill>
                          <a:latin typeface="Arial"/>
                          <a:ea typeface="Arial"/>
                          <a:cs typeface="Arial"/>
                          <a:sym typeface="Arial"/>
                        </a:rPr>
                        <a:t>© 2019</a:t>
                      </a:r>
                      <a:r>
                        <a:rPr lang="en" sz="1800">
                          <a:solidFill>
                            <a:srgbClr val="D8D8D8"/>
                          </a:solidFill>
                          <a:latin typeface="Arial"/>
                          <a:ea typeface="Arial"/>
                          <a:cs typeface="Arial"/>
                          <a:sym typeface="Arial"/>
                        </a:rPr>
                        <a:t> </a:t>
                      </a:r>
                      <a:r>
                        <a:rPr lang="en" sz="1800">
                          <a:solidFill>
                            <a:srgbClr val="D8D8D8"/>
                          </a:solidFill>
                          <a:latin typeface="Arial"/>
                          <a:ea typeface="Arial"/>
                          <a:cs typeface="Arial"/>
                          <a:sym typeface="Arial"/>
                        </a:rPr>
                        <a:t>PosterPresentations.com</a:t>
                      </a:r>
                      <a:br>
                        <a:rPr lang="en" sz="1800">
                          <a:solidFill>
                            <a:srgbClr val="D8D8D8"/>
                          </a:solidFill>
                          <a:latin typeface="Arial"/>
                          <a:ea typeface="Arial"/>
                          <a:cs typeface="Arial"/>
                          <a:sym typeface="Arial"/>
                        </a:rPr>
                      </a:br>
                      <a:r>
                        <a:rPr lang="en" sz="1800">
                          <a:solidFill>
                            <a:srgbClr val="D8D8D8"/>
                          </a:solidFill>
                          <a:latin typeface="Arial"/>
                          <a:ea typeface="Arial"/>
                          <a:cs typeface="Arial"/>
                          <a:sym typeface="Arial"/>
                        </a:rPr>
                        <a:t>2117 Fourth Street ,</a:t>
                      </a:r>
                      <a:r>
                        <a:rPr lang="en" sz="1800">
                          <a:solidFill>
                            <a:srgbClr val="D8D8D8"/>
                          </a:solidFill>
                          <a:latin typeface="Arial"/>
                          <a:ea typeface="Arial"/>
                          <a:cs typeface="Arial"/>
                          <a:sym typeface="Arial"/>
                        </a:rPr>
                        <a:t> STE C        </a:t>
                      </a:r>
                      <a:endParaRPr sz="1800">
                        <a:solidFill>
                          <a:srgbClr val="D8D8D8"/>
                        </a:solidFill>
                        <a:latin typeface="Arial"/>
                        <a:ea typeface="Arial"/>
                        <a:cs typeface="Arial"/>
                        <a:sym typeface="Arial"/>
                      </a:endParaRPr>
                    </a:p>
                    <a:p>
                      <a:pPr indent="0" lvl="0" marL="0" marR="0" rtl="0" algn="l">
                        <a:lnSpc>
                          <a:spcPct val="130000"/>
                        </a:lnSpc>
                        <a:spcBef>
                          <a:spcPts val="0"/>
                        </a:spcBef>
                        <a:spcAft>
                          <a:spcPts val="0"/>
                        </a:spcAft>
                        <a:buNone/>
                      </a:pPr>
                      <a:r>
                        <a:rPr lang="en" sz="1800">
                          <a:solidFill>
                            <a:srgbClr val="D8D8D8"/>
                          </a:solidFill>
                          <a:latin typeface="Arial"/>
                          <a:ea typeface="Arial"/>
                          <a:cs typeface="Arial"/>
                          <a:sym typeface="Arial"/>
                        </a:rPr>
                        <a:t>Berkeley CA 94710 USA</a:t>
                      </a:r>
                      <a:endParaRPr sz="1800">
                        <a:solidFill>
                          <a:srgbClr val="D8D8D8"/>
                        </a:solidFill>
                        <a:latin typeface="Arial"/>
                        <a:ea typeface="Arial"/>
                        <a:cs typeface="Arial"/>
                        <a:sym typeface="Arial"/>
                      </a:endParaRPr>
                    </a:p>
                  </a:txBody>
                  <a:tcPr marT="126075" marB="42075" marR="44575" marL="89150">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 sz="2400">
                          <a:solidFill>
                            <a:srgbClr val="D0D0D0"/>
                          </a:solidFill>
                          <a:latin typeface="Arial"/>
                          <a:ea typeface="Arial"/>
                          <a:cs typeface="Arial"/>
                          <a:sym typeface="Arial"/>
                        </a:rPr>
                        <a:t>For complete tutorials</a:t>
                      </a:r>
                      <a:r>
                        <a:rPr b="1" lang="en" sz="2400">
                          <a:solidFill>
                            <a:srgbClr val="D0D0D0"/>
                          </a:solidFill>
                          <a:latin typeface="Arial"/>
                          <a:ea typeface="Arial"/>
                          <a:cs typeface="Arial"/>
                          <a:sym typeface="Arial"/>
                        </a:rPr>
                        <a:t> visit:</a:t>
                      </a:r>
                      <a:endParaRPr b="1" sz="2400">
                        <a:solidFill>
                          <a:srgbClr val="D0D0D0"/>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1800"/>
                        <a:buFont typeface="Arial"/>
                        <a:buNone/>
                      </a:pPr>
                      <a:r>
                        <a:rPr b="1" lang="en"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26075" marB="42075" marR="44575" marL="89150">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4.jp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idx="1" type="body"/>
          </p:nvPr>
        </p:nvSpPr>
        <p:spPr>
          <a:xfrm>
            <a:off x="5728142" y="2668214"/>
            <a:ext cx="10271400" cy="1629600"/>
          </a:xfrm>
          <a:prstGeom prst="rect">
            <a:avLst/>
          </a:prstGeom>
          <a:noFill/>
          <a:ln>
            <a:noFill/>
          </a:ln>
        </p:spPr>
        <p:txBody>
          <a:bodyPr anchorCtr="0" anchor="t" bIns="30725" lIns="61450" spcFirstLastPara="1" rIns="61450" wrap="square" tIns="30725">
            <a:spAutoFit/>
          </a:bodyPr>
          <a:lstStyle/>
          <a:p>
            <a:pPr indent="0" lvl="0" marL="0" rtl="0" algn="ctr">
              <a:spcBef>
                <a:spcPts val="0"/>
              </a:spcBef>
              <a:spcAft>
                <a:spcPts val="0"/>
              </a:spcAft>
              <a:buClr>
                <a:schemeClr val="lt1"/>
              </a:buClr>
              <a:buSzPts val="3200"/>
              <a:buNone/>
            </a:pPr>
            <a:r>
              <a:rPr lang="en"/>
              <a:t>Obafemi Awolowo University (Electronic and Electrical Engineering)</a:t>
            </a:r>
            <a:endParaRPr/>
          </a:p>
          <a:p>
            <a:pPr indent="0" lvl="0" marL="0" rtl="0" algn="ctr">
              <a:spcBef>
                <a:spcPts val="700"/>
              </a:spcBef>
              <a:spcAft>
                <a:spcPts val="0"/>
              </a:spcAft>
              <a:buClr>
                <a:schemeClr val="lt1"/>
              </a:buClr>
              <a:buSzPts val="3200"/>
              <a:buNone/>
            </a:pPr>
            <a:r>
              <a:t/>
            </a:r>
            <a:endParaRPr/>
          </a:p>
        </p:txBody>
      </p:sp>
      <p:sp>
        <p:nvSpPr>
          <p:cNvPr id="83" name="Google Shape;83;p15"/>
          <p:cNvSpPr txBox="1"/>
          <p:nvPr>
            <p:ph idx="2" type="body"/>
          </p:nvPr>
        </p:nvSpPr>
        <p:spPr>
          <a:xfrm>
            <a:off x="4702871" y="1576388"/>
            <a:ext cx="12684900" cy="1139400"/>
          </a:xfrm>
          <a:prstGeom prst="rect">
            <a:avLst/>
          </a:prstGeom>
          <a:noFill/>
          <a:ln>
            <a:noFill/>
          </a:ln>
        </p:spPr>
        <p:txBody>
          <a:bodyPr anchorCtr="0" anchor="t" bIns="30725" lIns="61450" spcFirstLastPara="1" rIns="61450" wrap="square" tIns="30725">
            <a:spAutoFit/>
          </a:bodyPr>
          <a:lstStyle/>
          <a:p>
            <a:pPr indent="0" lvl="0" marL="0" rtl="0" algn="ctr">
              <a:spcBef>
                <a:spcPts val="0"/>
              </a:spcBef>
              <a:spcAft>
                <a:spcPts val="0"/>
              </a:spcAft>
              <a:buClr>
                <a:schemeClr val="lt1"/>
              </a:buClr>
              <a:buSzPts val="3500"/>
              <a:buNone/>
            </a:pPr>
            <a:r>
              <a:rPr lang="en"/>
              <a:t>A. Professor K.P Ayodele and Miracle Igbunu Eghrudje (EEG/2017/047)</a:t>
            </a:r>
            <a:endParaRPr/>
          </a:p>
        </p:txBody>
      </p:sp>
      <p:sp>
        <p:nvSpPr>
          <p:cNvPr id="84" name="Google Shape;84;p15"/>
          <p:cNvSpPr txBox="1"/>
          <p:nvPr>
            <p:ph idx="3" type="body"/>
          </p:nvPr>
        </p:nvSpPr>
        <p:spPr>
          <a:xfrm>
            <a:off x="-266843" y="231204"/>
            <a:ext cx="21930600" cy="1478100"/>
          </a:xfrm>
          <a:prstGeom prst="rect">
            <a:avLst/>
          </a:prstGeom>
          <a:noFill/>
          <a:ln>
            <a:noFill/>
          </a:ln>
        </p:spPr>
        <p:txBody>
          <a:bodyPr anchorCtr="0" anchor="t" bIns="30725" lIns="61450" spcFirstLastPara="1" rIns="61450" wrap="square" tIns="30725">
            <a:spAutoFit/>
          </a:bodyPr>
          <a:lstStyle/>
          <a:p>
            <a:pPr indent="0" lvl="0" marL="0" rtl="0" algn="ctr">
              <a:spcBef>
                <a:spcPts val="0"/>
              </a:spcBef>
              <a:spcAft>
                <a:spcPts val="0"/>
              </a:spcAft>
              <a:buClr>
                <a:schemeClr val="lt1"/>
              </a:buClr>
              <a:buSzPts val="4600"/>
              <a:buNone/>
            </a:pPr>
            <a:r>
              <a:rPr lang="en" sz="4600"/>
              <a:t> A Kalman Filtering Approach To Improve The Accuracy Of Accelerometry Based Finger Pose Tracking</a:t>
            </a:r>
            <a:endParaRPr sz="4600"/>
          </a:p>
        </p:txBody>
      </p:sp>
      <p:sp>
        <p:nvSpPr>
          <p:cNvPr id="85" name="Google Shape;85;p15"/>
          <p:cNvSpPr txBox="1"/>
          <p:nvPr>
            <p:ph idx="4" type="body"/>
          </p:nvPr>
        </p:nvSpPr>
        <p:spPr>
          <a:xfrm>
            <a:off x="222544" y="4594963"/>
            <a:ext cx="4903800" cy="600900"/>
          </a:xfrm>
          <a:prstGeom prst="rect">
            <a:avLst/>
          </a:prstGeom>
          <a:noFill/>
          <a:ln>
            <a:noFill/>
          </a:ln>
        </p:spPr>
        <p:txBody>
          <a:bodyPr anchorCtr="0" anchor="t" bIns="30725" lIns="61450" spcFirstLastPara="1" rIns="61450" wrap="square" tIns="30725">
            <a:spAutoFit/>
          </a:bodyPr>
          <a:lstStyle/>
          <a:p>
            <a:pPr indent="0" lvl="0" marL="0" rtl="0" algn="ctr">
              <a:spcBef>
                <a:spcPts val="0"/>
              </a:spcBef>
              <a:spcAft>
                <a:spcPts val="0"/>
              </a:spcAft>
              <a:buClr>
                <a:srgbClr val="16515F"/>
              </a:buClr>
              <a:buSzPts val="3500"/>
              <a:buNone/>
            </a:pPr>
            <a:r>
              <a:rPr lang="en" sz="3500"/>
              <a:t>ABSTRACT</a:t>
            </a:r>
            <a:endParaRPr sz="3500"/>
          </a:p>
        </p:txBody>
      </p:sp>
      <p:sp>
        <p:nvSpPr>
          <p:cNvPr id="86" name="Google Shape;86;p15"/>
          <p:cNvSpPr txBox="1"/>
          <p:nvPr>
            <p:ph idx="5" type="body"/>
          </p:nvPr>
        </p:nvSpPr>
        <p:spPr>
          <a:xfrm>
            <a:off x="222575" y="20526621"/>
            <a:ext cx="4903800" cy="600900"/>
          </a:xfrm>
          <a:prstGeom prst="rect">
            <a:avLst/>
          </a:prstGeom>
          <a:noFill/>
          <a:ln>
            <a:noFill/>
          </a:ln>
        </p:spPr>
        <p:txBody>
          <a:bodyPr anchorCtr="0" anchor="t" bIns="30725" lIns="61450" spcFirstLastPara="1" rIns="61450" wrap="square" tIns="30725">
            <a:spAutoFit/>
          </a:bodyPr>
          <a:lstStyle/>
          <a:p>
            <a:pPr indent="0" lvl="0" marL="0" rtl="0" algn="ctr">
              <a:spcBef>
                <a:spcPts val="0"/>
              </a:spcBef>
              <a:spcAft>
                <a:spcPts val="0"/>
              </a:spcAft>
              <a:buClr>
                <a:srgbClr val="16515F"/>
              </a:buClr>
              <a:buSzPts val="3500"/>
              <a:buNone/>
            </a:pPr>
            <a:r>
              <a:rPr lang="en" sz="3500"/>
              <a:t>OBJECTIVES</a:t>
            </a:r>
            <a:endParaRPr sz="3500"/>
          </a:p>
        </p:txBody>
      </p:sp>
      <p:sp>
        <p:nvSpPr>
          <p:cNvPr id="87" name="Google Shape;87;p15"/>
          <p:cNvSpPr txBox="1"/>
          <p:nvPr>
            <p:ph idx="6" type="body"/>
          </p:nvPr>
        </p:nvSpPr>
        <p:spPr>
          <a:xfrm>
            <a:off x="5558811" y="11101941"/>
            <a:ext cx="4903500" cy="600900"/>
          </a:xfrm>
          <a:prstGeom prst="rect">
            <a:avLst/>
          </a:prstGeom>
          <a:noFill/>
          <a:ln>
            <a:noFill/>
          </a:ln>
        </p:spPr>
        <p:txBody>
          <a:bodyPr anchorCtr="0" anchor="t" bIns="30725" lIns="61450" spcFirstLastPara="1" rIns="61450" wrap="square" tIns="30725">
            <a:spAutoFit/>
          </a:bodyPr>
          <a:lstStyle/>
          <a:p>
            <a:pPr indent="0" lvl="0" marL="0" rtl="0" algn="ctr">
              <a:spcBef>
                <a:spcPts val="0"/>
              </a:spcBef>
              <a:spcAft>
                <a:spcPts val="0"/>
              </a:spcAft>
              <a:buClr>
                <a:srgbClr val="16515F"/>
              </a:buClr>
              <a:buSzPts val="3500"/>
              <a:buNone/>
            </a:pPr>
            <a:r>
              <a:rPr lang="en" sz="3500"/>
              <a:t>METHODOLOGY</a:t>
            </a:r>
            <a:endParaRPr sz="3500"/>
          </a:p>
        </p:txBody>
      </p:sp>
      <p:sp>
        <p:nvSpPr>
          <p:cNvPr id="88" name="Google Shape;88;p15"/>
          <p:cNvSpPr txBox="1"/>
          <p:nvPr>
            <p:ph idx="7" type="body"/>
          </p:nvPr>
        </p:nvSpPr>
        <p:spPr>
          <a:xfrm>
            <a:off x="16217972" y="4466515"/>
            <a:ext cx="4903500" cy="600900"/>
          </a:xfrm>
          <a:prstGeom prst="rect">
            <a:avLst/>
          </a:prstGeom>
          <a:noFill/>
          <a:ln>
            <a:noFill/>
          </a:ln>
        </p:spPr>
        <p:txBody>
          <a:bodyPr anchorCtr="0" anchor="t" bIns="30725" lIns="61450" spcFirstLastPara="1" rIns="61450" wrap="square" tIns="30725">
            <a:spAutoFit/>
          </a:bodyPr>
          <a:lstStyle/>
          <a:p>
            <a:pPr indent="0" lvl="0" marL="0" rtl="0" algn="ctr">
              <a:spcBef>
                <a:spcPts val="0"/>
              </a:spcBef>
              <a:spcAft>
                <a:spcPts val="0"/>
              </a:spcAft>
              <a:buClr>
                <a:srgbClr val="16515F"/>
              </a:buClr>
              <a:buSzPts val="3500"/>
              <a:buNone/>
            </a:pPr>
            <a:r>
              <a:rPr lang="en" sz="3500"/>
              <a:t>RESULTS</a:t>
            </a:r>
            <a:endParaRPr sz="3500"/>
          </a:p>
        </p:txBody>
      </p:sp>
      <p:sp>
        <p:nvSpPr>
          <p:cNvPr id="89" name="Google Shape;89;p15"/>
          <p:cNvSpPr txBox="1"/>
          <p:nvPr>
            <p:ph idx="8" type="body"/>
          </p:nvPr>
        </p:nvSpPr>
        <p:spPr>
          <a:xfrm>
            <a:off x="16254191" y="9923152"/>
            <a:ext cx="4903500" cy="600900"/>
          </a:xfrm>
          <a:prstGeom prst="rect">
            <a:avLst/>
          </a:prstGeom>
          <a:noFill/>
          <a:ln>
            <a:noFill/>
          </a:ln>
        </p:spPr>
        <p:txBody>
          <a:bodyPr anchorCtr="0" anchor="t" bIns="30725" lIns="61450" spcFirstLastPara="1" rIns="61450" wrap="square" tIns="30725">
            <a:spAutoFit/>
          </a:bodyPr>
          <a:lstStyle/>
          <a:p>
            <a:pPr indent="0" lvl="0" marL="0" rtl="0" algn="ctr">
              <a:spcBef>
                <a:spcPts val="0"/>
              </a:spcBef>
              <a:spcAft>
                <a:spcPts val="0"/>
              </a:spcAft>
              <a:buClr>
                <a:srgbClr val="16515F"/>
              </a:buClr>
              <a:buSzPts val="3500"/>
              <a:buNone/>
            </a:pPr>
            <a:r>
              <a:rPr lang="en" sz="3500"/>
              <a:t>CONCLUSION</a:t>
            </a:r>
            <a:endParaRPr sz="3500"/>
          </a:p>
        </p:txBody>
      </p:sp>
      <p:sp>
        <p:nvSpPr>
          <p:cNvPr id="90" name="Google Shape;90;p15"/>
          <p:cNvSpPr txBox="1"/>
          <p:nvPr>
            <p:ph idx="9" type="body"/>
          </p:nvPr>
        </p:nvSpPr>
        <p:spPr>
          <a:xfrm>
            <a:off x="16297220" y="16731373"/>
            <a:ext cx="4903500" cy="600900"/>
          </a:xfrm>
          <a:prstGeom prst="rect">
            <a:avLst/>
          </a:prstGeom>
          <a:noFill/>
          <a:ln>
            <a:noFill/>
          </a:ln>
        </p:spPr>
        <p:txBody>
          <a:bodyPr anchorCtr="0" anchor="t" bIns="30725" lIns="61450" spcFirstLastPara="1" rIns="61450" wrap="square" tIns="30725">
            <a:spAutoFit/>
          </a:bodyPr>
          <a:lstStyle/>
          <a:p>
            <a:pPr indent="0" lvl="0" marL="0" rtl="0" algn="ctr">
              <a:spcBef>
                <a:spcPts val="0"/>
              </a:spcBef>
              <a:spcAft>
                <a:spcPts val="0"/>
              </a:spcAft>
              <a:buClr>
                <a:srgbClr val="16515F"/>
              </a:buClr>
              <a:buSzPts val="3500"/>
              <a:buNone/>
            </a:pPr>
            <a:r>
              <a:rPr lang="en" sz="3500"/>
              <a:t>REFERENCES</a:t>
            </a:r>
            <a:endParaRPr sz="3500"/>
          </a:p>
        </p:txBody>
      </p:sp>
      <p:sp>
        <p:nvSpPr>
          <p:cNvPr id="91" name="Google Shape;91;p15"/>
          <p:cNvSpPr txBox="1"/>
          <p:nvPr>
            <p:ph idx="13" type="body"/>
          </p:nvPr>
        </p:nvSpPr>
        <p:spPr>
          <a:xfrm>
            <a:off x="16297525" y="26189999"/>
            <a:ext cx="4903500" cy="600900"/>
          </a:xfrm>
          <a:prstGeom prst="rect">
            <a:avLst/>
          </a:prstGeom>
          <a:noFill/>
          <a:ln>
            <a:noFill/>
          </a:ln>
        </p:spPr>
        <p:txBody>
          <a:bodyPr anchorCtr="0" anchor="t" bIns="30725" lIns="61450" spcFirstLastPara="1" rIns="61450" wrap="square" tIns="30725">
            <a:spAutoFit/>
          </a:bodyPr>
          <a:lstStyle/>
          <a:p>
            <a:pPr indent="0" lvl="0" marL="0" rtl="0" algn="ctr">
              <a:spcBef>
                <a:spcPts val="0"/>
              </a:spcBef>
              <a:spcAft>
                <a:spcPts val="0"/>
              </a:spcAft>
              <a:buClr>
                <a:srgbClr val="16515F"/>
              </a:buClr>
              <a:buSzPts val="3500"/>
              <a:buNone/>
            </a:pPr>
            <a:r>
              <a:rPr lang="en" sz="3500"/>
              <a:t>ACKNOWLEDGMENT</a:t>
            </a:r>
            <a:endParaRPr sz="3500"/>
          </a:p>
        </p:txBody>
      </p:sp>
      <p:sp>
        <p:nvSpPr>
          <p:cNvPr id="92" name="Google Shape;92;p15"/>
          <p:cNvSpPr txBox="1"/>
          <p:nvPr>
            <p:ph idx="14" type="body"/>
          </p:nvPr>
        </p:nvSpPr>
        <p:spPr>
          <a:xfrm>
            <a:off x="222575" y="5566466"/>
            <a:ext cx="4903500" cy="8136600"/>
          </a:xfrm>
          <a:prstGeom prst="rect">
            <a:avLst/>
          </a:prstGeom>
          <a:noFill/>
          <a:ln>
            <a:noFill/>
          </a:ln>
        </p:spPr>
        <p:txBody>
          <a:bodyPr anchorCtr="0" anchor="t" bIns="245975" lIns="245975" spcFirstLastPara="1" rIns="245975" wrap="square" tIns="245975">
            <a:spAutoFit/>
          </a:bodyPr>
          <a:lstStyle/>
          <a:p>
            <a:pPr indent="0" lvl="0" marL="0" rtl="0" algn="l">
              <a:spcBef>
                <a:spcPts val="0"/>
              </a:spcBef>
              <a:spcAft>
                <a:spcPts val="0"/>
              </a:spcAft>
              <a:buClr>
                <a:schemeClr val="dk1"/>
              </a:buClr>
              <a:buSzPts val="2100"/>
              <a:buNone/>
            </a:pPr>
            <a:r>
              <a:rPr lang="en"/>
              <a:t>Finger pose tracking is vital for rehabilitation therapies targeting hand and finger motion. This study proposes employing Kalman filters to enhance accuracy in noisy accelerometer data, crucial for precise finger pose determination. </a:t>
            </a:r>
            <a:endParaRPr/>
          </a:p>
          <a:p>
            <a:pPr indent="0" lvl="0" marL="0" rtl="0" algn="l">
              <a:spcBef>
                <a:spcPts val="400"/>
              </a:spcBef>
              <a:spcAft>
                <a:spcPts val="0"/>
              </a:spcAft>
              <a:buClr>
                <a:schemeClr val="dk1"/>
              </a:buClr>
              <a:buSzPts val="2100"/>
              <a:buNone/>
            </a:pPr>
            <a:r>
              <a:t/>
            </a:r>
            <a:endParaRPr/>
          </a:p>
          <a:p>
            <a:pPr indent="0" lvl="0" marL="0" rtl="0" algn="l">
              <a:spcBef>
                <a:spcPts val="400"/>
              </a:spcBef>
              <a:spcAft>
                <a:spcPts val="0"/>
              </a:spcAft>
              <a:buClr>
                <a:schemeClr val="dk1"/>
              </a:buClr>
              <a:buSzPts val="2100"/>
              <a:buNone/>
            </a:pPr>
            <a:r>
              <a:rPr lang="en"/>
              <a:t>By combining data from three MPU6050 sensors, joint inclination angles in 3D space are captured. Kalman filters adaptively adjust predictions, providing robust estimates even in dynamic systems with multiple sources of noise.</a:t>
            </a:r>
            <a:endParaRPr/>
          </a:p>
          <a:p>
            <a:pPr indent="0" lvl="0" marL="0" rtl="0" algn="l">
              <a:spcBef>
                <a:spcPts val="400"/>
              </a:spcBef>
              <a:spcAft>
                <a:spcPts val="0"/>
              </a:spcAft>
              <a:buClr>
                <a:schemeClr val="dk1"/>
              </a:buClr>
              <a:buSzPts val="2100"/>
              <a:buNone/>
            </a:pPr>
            <a:r>
              <a:t/>
            </a:r>
            <a:endParaRPr/>
          </a:p>
          <a:p>
            <a:pPr indent="0" lvl="0" marL="0" rtl="0" algn="l">
              <a:spcBef>
                <a:spcPts val="400"/>
              </a:spcBef>
              <a:spcAft>
                <a:spcPts val="0"/>
              </a:spcAft>
              <a:buClr>
                <a:schemeClr val="dk1"/>
              </a:buClr>
              <a:buSzPts val="2100"/>
              <a:buNone/>
            </a:pPr>
            <a:r>
              <a:rPr lang="en"/>
              <a:t> Experimental validation demonstrates the effectiveness of this method, promising significant improvements in finger rehabilitation therapies by enabling accurate progress tracking and treatment effectiveness assessment.</a:t>
            </a:r>
            <a:endParaRPr/>
          </a:p>
        </p:txBody>
      </p:sp>
      <p:sp>
        <p:nvSpPr>
          <p:cNvPr id="93" name="Google Shape;93;p15"/>
          <p:cNvSpPr txBox="1"/>
          <p:nvPr>
            <p:ph idx="15" type="body"/>
          </p:nvPr>
        </p:nvSpPr>
        <p:spPr>
          <a:xfrm>
            <a:off x="222884" y="21521083"/>
            <a:ext cx="4903500" cy="6843600"/>
          </a:xfrm>
          <a:prstGeom prst="rect">
            <a:avLst/>
          </a:prstGeom>
          <a:noFill/>
          <a:ln>
            <a:noFill/>
          </a:ln>
        </p:spPr>
        <p:txBody>
          <a:bodyPr anchorCtr="0" anchor="t" bIns="245975" lIns="245975" spcFirstLastPara="1" rIns="245975" wrap="square" tIns="245975">
            <a:spAutoFit/>
          </a:bodyPr>
          <a:lstStyle/>
          <a:p>
            <a:pPr indent="0" lvl="0" marL="0" rtl="0" algn="l">
              <a:spcBef>
                <a:spcPts val="0"/>
              </a:spcBef>
              <a:spcAft>
                <a:spcPts val="0"/>
              </a:spcAft>
              <a:buClr>
                <a:schemeClr val="dk1"/>
              </a:buClr>
              <a:buSzPts val="2100"/>
              <a:buNone/>
            </a:pPr>
            <a:r>
              <a:rPr lang="en"/>
              <a:t>The project aims to provide a system that accurately measures the finger pose of wearable hand orthosis. </a:t>
            </a:r>
            <a:endParaRPr/>
          </a:p>
          <a:p>
            <a:pPr indent="0" lvl="0" marL="0" rtl="0" algn="l">
              <a:spcBef>
                <a:spcPts val="400"/>
              </a:spcBef>
              <a:spcAft>
                <a:spcPts val="0"/>
              </a:spcAft>
              <a:buClr>
                <a:schemeClr val="dk1"/>
              </a:buClr>
              <a:buSzPts val="2100"/>
              <a:buNone/>
            </a:pPr>
            <a:r>
              <a:t/>
            </a:r>
            <a:endParaRPr/>
          </a:p>
          <a:p>
            <a:pPr indent="0" lvl="0" marL="0" rtl="0" algn="l">
              <a:spcBef>
                <a:spcPts val="400"/>
              </a:spcBef>
              <a:spcAft>
                <a:spcPts val="0"/>
              </a:spcAft>
              <a:buClr>
                <a:schemeClr val="dk1"/>
              </a:buClr>
              <a:buSzPts val="2100"/>
              <a:buNone/>
            </a:pPr>
            <a:r>
              <a:rPr lang="en"/>
              <a:t>The objective of this study is to leverage the advantages of Kalman filters to obtain reliable and real-time finger pose estimates for hand orthosis.</a:t>
            </a:r>
            <a:endParaRPr/>
          </a:p>
          <a:p>
            <a:pPr indent="0" lvl="0" marL="0" rtl="0" algn="l">
              <a:spcBef>
                <a:spcPts val="400"/>
              </a:spcBef>
              <a:spcAft>
                <a:spcPts val="0"/>
              </a:spcAft>
              <a:buClr>
                <a:schemeClr val="dk1"/>
              </a:buClr>
              <a:buSzPts val="2100"/>
              <a:buNone/>
            </a:pPr>
            <a:r>
              <a:t/>
            </a:r>
            <a:endParaRPr/>
          </a:p>
          <a:p>
            <a:pPr indent="0" lvl="0" marL="0" rtl="0" algn="l">
              <a:spcBef>
                <a:spcPts val="400"/>
              </a:spcBef>
              <a:spcAft>
                <a:spcPts val="0"/>
              </a:spcAft>
              <a:buClr>
                <a:schemeClr val="dk1"/>
              </a:buClr>
              <a:buSzPts val="2100"/>
              <a:buNone/>
            </a:pPr>
            <a:r>
              <a:rPr lang="en"/>
              <a:t>By combining data from three MPU6050 sensors strategically positioned at proximal, interphalangeal, and distal joints, we aim to derive accurate joint inclination angles in 3D space. These angles serve as crucial variables for calculating the overall finger pose.</a:t>
            </a:r>
            <a:endParaRPr/>
          </a:p>
        </p:txBody>
      </p:sp>
      <p:sp>
        <p:nvSpPr>
          <p:cNvPr id="94" name="Google Shape;94;p15"/>
          <p:cNvSpPr txBox="1"/>
          <p:nvPr>
            <p:ph idx="16" type="body"/>
          </p:nvPr>
        </p:nvSpPr>
        <p:spPr>
          <a:xfrm>
            <a:off x="5632488" y="16910101"/>
            <a:ext cx="4903500" cy="3783900"/>
          </a:xfrm>
          <a:prstGeom prst="rect">
            <a:avLst/>
          </a:prstGeom>
          <a:noFill/>
          <a:ln>
            <a:noFill/>
          </a:ln>
        </p:spPr>
        <p:txBody>
          <a:bodyPr anchorCtr="0" anchor="t" bIns="245975" lIns="245975" spcFirstLastPara="1" rIns="245975" wrap="square" tIns="245975">
            <a:noAutofit/>
          </a:bodyPr>
          <a:lstStyle/>
          <a:p>
            <a:pPr indent="0" lvl="0" marL="0" rtl="0" algn="l">
              <a:spcBef>
                <a:spcPts val="0"/>
              </a:spcBef>
              <a:spcAft>
                <a:spcPts val="0"/>
              </a:spcAft>
              <a:buClr>
                <a:schemeClr val="dk1"/>
              </a:buClr>
              <a:buSzPts val="2100"/>
              <a:buNone/>
            </a:pPr>
            <a:r>
              <a:rPr b="1" lang="en"/>
              <a:t>Kinematic Representation:</a:t>
            </a:r>
            <a:endParaRPr b="1"/>
          </a:p>
          <a:p>
            <a:pPr indent="-311150" lvl="0" marL="317500" rtl="0" algn="l">
              <a:spcBef>
                <a:spcPts val="400"/>
              </a:spcBef>
              <a:spcAft>
                <a:spcPts val="0"/>
              </a:spcAft>
              <a:buClr>
                <a:schemeClr val="dk1"/>
              </a:buClr>
              <a:buSzPts val="2100"/>
              <a:buFont typeface="Arial"/>
              <a:buChar char="•"/>
            </a:pPr>
            <a:r>
              <a:rPr lang="en"/>
              <a:t>Utilized Denavit-Hartenberg (DH) parameters to model finger motion.</a:t>
            </a:r>
            <a:endParaRPr/>
          </a:p>
          <a:p>
            <a:pPr indent="-311150" lvl="0" marL="317500" rtl="0" algn="l">
              <a:spcBef>
                <a:spcPts val="400"/>
              </a:spcBef>
              <a:spcAft>
                <a:spcPts val="0"/>
              </a:spcAft>
              <a:buClr>
                <a:schemeClr val="dk1"/>
              </a:buClr>
              <a:buSzPts val="2100"/>
              <a:buFont typeface="Arial"/>
              <a:buChar char="•"/>
            </a:pPr>
            <a:r>
              <a:rPr lang="en"/>
              <a:t>Incorporated metacarpal and phalangeal joints for flexion/extension.</a:t>
            </a:r>
            <a:endParaRPr/>
          </a:p>
          <a:p>
            <a:pPr indent="-311150" lvl="0" marL="317500" rtl="0" algn="l">
              <a:spcBef>
                <a:spcPts val="400"/>
              </a:spcBef>
              <a:spcAft>
                <a:spcPts val="0"/>
              </a:spcAft>
              <a:buClr>
                <a:schemeClr val="dk1"/>
              </a:buClr>
              <a:buSzPts val="2100"/>
              <a:buFont typeface="Arial"/>
              <a:buChar char="•"/>
            </a:pPr>
            <a:r>
              <a:rPr lang="en"/>
              <a:t>Established coordinate systems to describe finger motion dynamics accurately.</a:t>
            </a:r>
            <a:endParaRPr/>
          </a:p>
          <a:p>
            <a:pPr indent="0" lvl="0" marL="0" rtl="0" algn="l">
              <a:spcBef>
                <a:spcPts val="400"/>
              </a:spcBef>
              <a:spcAft>
                <a:spcPts val="0"/>
              </a:spcAft>
              <a:buClr>
                <a:schemeClr val="dk1"/>
              </a:buClr>
              <a:buSzPts val="2100"/>
              <a:buNone/>
            </a:pPr>
            <a:r>
              <a:t/>
            </a:r>
            <a:endParaRPr/>
          </a:p>
          <a:p>
            <a:pPr indent="0" lvl="0" marL="0" rtl="0" algn="l">
              <a:spcBef>
                <a:spcPts val="400"/>
              </a:spcBef>
              <a:spcAft>
                <a:spcPts val="0"/>
              </a:spcAft>
              <a:buClr>
                <a:schemeClr val="dk1"/>
              </a:buClr>
              <a:buSzPts val="2100"/>
              <a:buNone/>
            </a:pPr>
            <a:r>
              <a:t/>
            </a:r>
            <a:endParaRPr/>
          </a:p>
          <a:p>
            <a:pPr indent="0" lvl="0" marL="0" rtl="0" algn="l">
              <a:spcBef>
                <a:spcPts val="400"/>
              </a:spcBef>
              <a:spcAft>
                <a:spcPts val="0"/>
              </a:spcAft>
              <a:buClr>
                <a:schemeClr val="dk1"/>
              </a:buClr>
              <a:buSzPts val="2100"/>
              <a:buNone/>
            </a:pPr>
            <a:r>
              <a:rPr lang="en"/>
              <a:t>   </a:t>
            </a:r>
            <a:endParaRPr/>
          </a:p>
        </p:txBody>
      </p:sp>
      <p:sp>
        <p:nvSpPr>
          <p:cNvPr id="95" name="Google Shape;95;p15"/>
          <p:cNvSpPr txBox="1"/>
          <p:nvPr>
            <p:ph idx="17" type="body"/>
          </p:nvPr>
        </p:nvSpPr>
        <p:spPr>
          <a:xfrm>
            <a:off x="16251714" y="5237095"/>
            <a:ext cx="4903500" cy="4427100"/>
          </a:xfrm>
          <a:prstGeom prst="rect">
            <a:avLst/>
          </a:prstGeom>
          <a:noFill/>
          <a:ln>
            <a:noFill/>
          </a:ln>
        </p:spPr>
        <p:txBody>
          <a:bodyPr anchorCtr="0" anchor="t" bIns="245975" lIns="245975" spcFirstLastPara="1" rIns="245975" wrap="square" tIns="245975">
            <a:spAutoFit/>
          </a:bodyPr>
          <a:lstStyle/>
          <a:p>
            <a:pPr indent="0" lvl="0" marL="0" rtl="0" algn="l">
              <a:spcBef>
                <a:spcPts val="0"/>
              </a:spcBef>
              <a:spcAft>
                <a:spcPts val="0"/>
              </a:spcAft>
              <a:buClr>
                <a:schemeClr val="dk1"/>
              </a:buClr>
              <a:buSzPts val="2100"/>
              <a:buNone/>
            </a:pPr>
            <a:r>
              <a:rPr lang="en"/>
              <a:t>The mini-robot experiment is at its concluding stage as at the time of preparing this </a:t>
            </a:r>
            <a:r>
              <a:rPr lang="en"/>
              <a:t>poster</a:t>
            </a:r>
            <a:r>
              <a:rPr lang="en"/>
              <a:t>. However final inference is not yet reached.</a:t>
            </a:r>
            <a:endParaRPr/>
          </a:p>
          <a:p>
            <a:pPr indent="0" lvl="0" marL="0" rtl="0" algn="l">
              <a:spcBef>
                <a:spcPts val="400"/>
              </a:spcBef>
              <a:spcAft>
                <a:spcPts val="0"/>
              </a:spcAft>
              <a:buClr>
                <a:schemeClr val="dk1"/>
              </a:buClr>
              <a:buSzPts val="2100"/>
              <a:buNone/>
            </a:pPr>
            <a:r>
              <a:rPr lang="en"/>
              <a:t>Currently I am conducting analysis on the data stored in the csv files to see if indeed the Kalman filter algorithm in use was able to accurately construct the angular displacement of the sensors strapped to the arm of the rotating robot.</a:t>
            </a:r>
            <a:endParaRPr/>
          </a:p>
        </p:txBody>
      </p:sp>
      <p:sp>
        <p:nvSpPr>
          <p:cNvPr id="96" name="Google Shape;96;p15"/>
          <p:cNvSpPr txBox="1"/>
          <p:nvPr>
            <p:ph idx="18" type="body"/>
          </p:nvPr>
        </p:nvSpPr>
        <p:spPr>
          <a:xfrm>
            <a:off x="16297529" y="10640100"/>
            <a:ext cx="4903500" cy="5668800"/>
          </a:xfrm>
          <a:prstGeom prst="rect">
            <a:avLst/>
          </a:prstGeom>
          <a:noFill/>
          <a:ln>
            <a:noFill/>
          </a:ln>
        </p:spPr>
        <p:txBody>
          <a:bodyPr anchorCtr="0" anchor="t" bIns="245975" lIns="245975" spcFirstLastPara="1" rIns="245975" wrap="square" tIns="245975">
            <a:spAutoFit/>
          </a:bodyPr>
          <a:lstStyle/>
          <a:p>
            <a:pPr indent="0" lvl="0" marL="0" rtl="0" algn="l">
              <a:spcBef>
                <a:spcPts val="0"/>
              </a:spcBef>
              <a:spcAft>
                <a:spcPts val="0"/>
              </a:spcAft>
              <a:buClr>
                <a:schemeClr val="dk1"/>
              </a:buClr>
              <a:buSzPts val="2100"/>
              <a:buNone/>
            </a:pPr>
            <a:r>
              <a:rPr lang="en"/>
              <a:t>I have been able to build the pipeline that acquires raw data from the MPU6050 sensor(s), construct accurate state estimate(orientation) using Kalman filter on the raw data and use derived kinematic equations to obtain pose of finger joints in 3D space. I also have been able to setup an experiment with a mini robot to validate the operation of the Kalman filter. Further analysis will be conducted on the data acquired from the experiment and proper inference will be made concerning the performance of the Kalman filter solution.</a:t>
            </a:r>
            <a:endParaRPr/>
          </a:p>
        </p:txBody>
      </p:sp>
      <p:sp>
        <p:nvSpPr>
          <p:cNvPr id="97" name="Google Shape;97;p15"/>
          <p:cNvSpPr txBox="1"/>
          <p:nvPr>
            <p:ph idx="19" type="body"/>
          </p:nvPr>
        </p:nvSpPr>
        <p:spPr>
          <a:xfrm>
            <a:off x="16270597" y="17546291"/>
            <a:ext cx="4903500" cy="8187900"/>
          </a:xfrm>
          <a:prstGeom prst="rect">
            <a:avLst/>
          </a:prstGeom>
          <a:noFill/>
          <a:ln>
            <a:noFill/>
          </a:ln>
        </p:spPr>
        <p:txBody>
          <a:bodyPr anchorCtr="0" anchor="t" bIns="245975" lIns="245975" spcFirstLastPara="1" rIns="245975" wrap="square" tIns="245975">
            <a:spAutoFit/>
          </a:bodyPr>
          <a:lstStyle/>
          <a:p>
            <a:pPr indent="0" lvl="0" marL="0" rtl="0" algn="l">
              <a:spcBef>
                <a:spcPts val="0"/>
              </a:spcBef>
              <a:spcAft>
                <a:spcPts val="0"/>
              </a:spcAft>
              <a:buClr>
                <a:schemeClr val="dk1"/>
              </a:buClr>
              <a:buSzPts val="2100"/>
              <a:buNone/>
            </a:pPr>
            <a:r>
              <a:rPr lang="en"/>
              <a:t>Alfian, R. I., Ma'arif, A., &amp; Sunardi, S. (2021). Noise reduction in the accelerometer and gyroscope sensor with the Kalman filter algorithm. Journal of Robotics and Control (JRC), 2(3), 180-189.</a:t>
            </a:r>
            <a:endParaRPr/>
          </a:p>
          <a:p>
            <a:pPr indent="0" lvl="0" marL="0" rtl="0" algn="l">
              <a:spcBef>
                <a:spcPts val="400"/>
              </a:spcBef>
              <a:spcAft>
                <a:spcPts val="0"/>
              </a:spcAft>
              <a:buClr>
                <a:schemeClr val="dk1"/>
              </a:buClr>
              <a:buSzPts val="2100"/>
              <a:buNone/>
            </a:pPr>
            <a:r>
              <a:t/>
            </a:r>
            <a:endParaRPr/>
          </a:p>
          <a:p>
            <a:pPr indent="0" lvl="0" marL="0" rtl="0" algn="l">
              <a:spcBef>
                <a:spcPts val="400"/>
              </a:spcBef>
              <a:spcAft>
                <a:spcPts val="0"/>
              </a:spcAft>
              <a:buClr>
                <a:schemeClr val="dk1"/>
              </a:buClr>
              <a:buSzPts val="2100"/>
              <a:buNone/>
            </a:pPr>
            <a:r>
              <a:rPr lang="en"/>
              <a:t>Guler, R. A., Neverova, N. and Kokkinos, I. (2018), Densepose: Dense human pose estimation in the wild, in ‘Proceedings of the IEEE conference on computer vision and pattern recognition’, pp. 7297-7306.</a:t>
            </a:r>
            <a:endParaRPr/>
          </a:p>
          <a:p>
            <a:pPr indent="0" lvl="0" marL="0" rtl="0" algn="l">
              <a:spcBef>
                <a:spcPts val="400"/>
              </a:spcBef>
              <a:spcAft>
                <a:spcPts val="0"/>
              </a:spcAft>
              <a:buClr>
                <a:schemeClr val="dk1"/>
              </a:buClr>
              <a:buSzPts val="2100"/>
              <a:buNone/>
            </a:pPr>
            <a:r>
              <a:t/>
            </a:r>
            <a:endParaRPr/>
          </a:p>
          <a:p>
            <a:pPr indent="0" lvl="0" marL="0" rtl="0" algn="l">
              <a:spcBef>
                <a:spcPts val="400"/>
              </a:spcBef>
              <a:spcAft>
                <a:spcPts val="0"/>
              </a:spcAft>
              <a:buClr>
                <a:schemeClr val="dk1"/>
              </a:buClr>
              <a:buSzPts val="2100"/>
              <a:buNone/>
            </a:pPr>
            <a:r>
              <a:rPr lang="en"/>
              <a:t>Kownacki, C. (2011). Optimization approach to adapt Kalman filters for the real-time application of accelerometer and gyroscope signals’ filtering. Digital Signal Processing, 21(1), 131–140. https://doi.org/10.1016/J.DSP.2010.09.001 </a:t>
            </a:r>
            <a:endParaRPr/>
          </a:p>
          <a:p>
            <a:pPr indent="0" lvl="0" marL="0" rtl="0" algn="l">
              <a:spcBef>
                <a:spcPts val="400"/>
              </a:spcBef>
              <a:spcAft>
                <a:spcPts val="0"/>
              </a:spcAft>
              <a:buClr>
                <a:schemeClr val="dk1"/>
              </a:buClr>
              <a:buSzPts val="2100"/>
              <a:buNone/>
            </a:pPr>
            <a:r>
              <a:t/>
            </a:r>
            <a:endParaRPr/>
          </a:p>
        </p:txBody>
      </p:sp>
      <p:sp>
        <p:nvSpPr>
          <p:cNvPr id="98" name="Google Shape;98;p15"/>
          <p:cNvSpPr txBox="1"/>
          <p:nvPr>
            <p:ph idx="20" type="body"/>
          </p:nvPr>
        </p:nvSpPr>
        <p:spPr>
          <a:xfrm>
            <a:off x="16323533" y="26869826"/>
            <a:ext cx="4743000" cy="2113200"/>
          </a:xfrm>
          <a:prstGeom prst="rect">
            <a:avLst/>
          </a:prstGeom>
          <a:noFill/>
          <a:ln>
            <a:noFill/>
          </a:ln>
        </p:spPr>
        <p:txBody>
          <a:bodyPr anchorCtr="0" anchor="t" bIns="245975" lIns="245975" spcFirstLastPara="1" rIns="245975" wrap="square" tIns="245975">
            <a:spAutoFit/>
          </a:bodyPr>
          <a:lstStyle/>
          <a:p>
            <a:pPr indent="0" lvl="0" marL="0" rtl="0" algn="l">
              <a:spcBef>
                <a:spcPts val="0"/>
              </a:spcBef>
              <a:spcAft>
                <a:spcPts val="0"/>
              </a:spcAft>
              <a:buClr>
                <a:schemeClr val="dk1"/>
              </a:buClr>
              <a:buSzPts val="2100"/>
              <a:buNone/>
            </a:pPr>
            <a:r>
              <a:rPr lang="en"/>
              <a:t>I would like to acknowledge my supervisor Associate Professor K.P Ayodele for his immense support, guidance and mentorship during the course of this research.</a:t>
            </a:r>
            <a:endParaRPr/>
          </a:p>
        </p:txBody>
      </p:sp>
      <p:sp>
        <p:nvSpPr>
          <p:cNvPr id="99" name="Google Shape;99;p15"/>
          <p:cNvSpPr txBox="1"/>
          <p:nvPr/>
        </p:nvSpPr>
        <p:spPr>
          <a:xfrm>
            <a:off x="11042089" y="4989544"/>
            <a:ext cx="4728000" cy="15577500"/>
          </a:xfrm>
          <a:prstGeom prst="rect">
            <a:avLst/>
          </a:prstGeom>
          <a:noFill/>
          <a:ln>
            <a:noFill/>
          </a:ln>
        </p:spPr>
        <p:txBody>
          <a:bodyPr anchorCtr="0" anchor="t" bIns="30725" lIns="61450" spcFirstLastPara="1" rIns="61450" wrap="square" tIns="30725">
            <a:spAutoFit/>
          </a:bodyPr>
          <a:lstStyle/>
          <a:p>
            <a:pPr indent="0" lvl="0" marL="0" marR="0" rtl="0" algn="l">
              <a:spcBef>
                <a:spcPts val="0"/>
              </a:spcBef>
              <a:spcAft>
                <a:spcPts val="0"/>
              </a:spcAft>
              <a:buNone/>
            </a:pPr>
            <a:r>
              <a:rPr b="1" i="0" lang="en" sz="2100" u="none" cap="none" strike="noStrike">
                <a:solidFill>
                  <a:schemeClr val="dk1"/>
                </a:solidFill>
                <a:latin typeface="Arial"/>
                <a:ea typeface="Arial"/>
                <a:cs typeface="Arial"/>
                <a:sym typeface="Arial"/>
              </a:rPr>
              <a:t>Data Acquisition:</a:t>
            </a:r>
            <a:endParaRPr b="1" sz="2100">
              <a:solidFill>
                <a:schemeClr val="dk1"/>
              </a:solidFill>
              <a:latin typeface="Arial"/>
              <a:ea typeface="Arial"/>
              <a:cs typeface="Arial"/>
              <a:sym typeface="Arial"/>
            </a:endParaRPr>
          </a:p>
          <a:p>
            <a:pPr indent="-311150" lvl="0" marL="317500" marR="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Obtained raw accelerometer and gyroscope readings from MPU6050 via Arduino Microcontroller.</a:t>
            </a:r>
            <a:endParaRPr sz="2100">
              <a:solidFill>
                <a:schemeClr val="dk1"/>
              </a:solidFill>
              <a:latin typeface="Arial"/>
              <a:ea typeface="Arial"/>
              <a:cs typeface="Arial"/>
              <a:sym typeface="Arial"/>
            </a:endParaRPr>
          </a:p>
          <a:p>
            <a:pPr indent="-311150" lvl="0" marL="317500" marR="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Utilized Kalman filter in Python to process data and output roll and pitch values.</a:t>
            </a:r>
            <a:endParaRPr sz="2100">
              <a:solidFill>
                <a:schemeClr val="dk1"/>
              </a:solidFill>
              <a:latin typeface="Arial"/>
              <a:ea typeface="Arial"/>
              <a:cs typeface="Arial"/>
              <a:sym typeface="Arial"/>
            </a:endParaRPr>
          </a:p>
          <a:p>
            <a:pPr indent="-311150" lvl="0" marL="317500" marR="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Constructed kinematic equations using Denavit convention and sensor roll values to calculate joint poses in 3D space.</a:t>
            </a:r>
            <a:endParaRPr sz="2100">
              <a:solidFill>
                <a:schemeClr val="dk1"/>
              </a:solidFill>
              <a:latin typeface="Arial"/>
              <a:ea typeface="Arial"/>
              <a:cs typeface="Arial"/>
              <a:sym typeface="Arial"/>
            </a:endParaRPr>
          </a:p>
          <a:p>
            <a:pPr indent="0" lvl="0" marL="0" marR="0" rtl="0" algn="l">
              <a:spcBef>
                <a:spcPts val="0"/>
              </a:spcBef>
              <a:spcAft>
                <a:spcPts val="0"/>
              </a:spcAft>
              <a:buNone/>
            </a:pPr>
            <a:r>
              <a:t/>
            </a:r>
            <a:endParaRPr sz="2100">
              <a:solidFill>
                <a:schemeClr val="dk1"/>
              </a:solidFill>
              <a:latin typeface="Arial"/>
              <a:ea typeface="Arial"/>
              <a:cs typeface="Arial"/>
              <a:sym typeface="Arial"/>
            </a:endParaRPr>
          </a:p>
          <a:p>
            <a:pPr indent="0" lvl="0" marL="0" marR="0" rtl="0" algn="l">
              <a:spcBef>
                <a:spcPts val="0"/>
              </a:spcBef>
              <a:spcAft>
                <a:spcPts val="0"/>
              </a:spcAft>
              <a:buNone/>
            </a:pPr>
            <a:r>
              <a:t/>
            </a:r>
            <a:endParaRPr sz="2100">
              <a:solidFill>
                <a:schemeClr val="dk1"/>
              </a:solidFill>
              <a:latin typeface="Arial"/>
              <a:ea typeface="Arial"/>
              <a:cs typeface="Arial"/>
              <a:sym typeface="Arial"/>
            </a:endParaRPr>
          </a:p>
          <a:p>
            <a:pPr indent="0" lvl="0" marL="0" marR="0" rtl="0" algn="l">
              <a:spcBef>
                <a:spcPts val="0"/>
              </a:spcBef>
              <a:spcAft>
                <a:spcPts val="0"/>
              </a:spcAft>
              <a:buNone/>
            </a:pPr>
            <a:r>
              <a:rPr b="1" lang="en" sz="2100">
                <a:solidFill>
                  <a:schemeClr val="dk1"/>
                </a:solidFill>
                <a:latin typeface="Arial"/>
                <a:ea typeface="Arial"/>
                <a:cs typeface="Arial"/>
                <a:sym typeface="Arial"/>
              </a:rPr>
              <a:t>Mini Robot Experiment:</a:t>
            </a:r>
            <a:endParaRPr b="1" sz="2100">
              <a:solidFill>
                <a:schemeClr val="dk1"/>
              </a:solidFill>
              <a:latin typeface="Arial"/>
              <a:ea typeface="Arial"/>
              <a:cs typeface="Arial"/>
              <a:sym typeface="Arial"/>
            </a:endParaRPr>
          </a:p>
          <a:p>
            <a:pPr indent="-311150" lvl="0" marL="317500" marR="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Conducted Mini-robot experiment to validate Kalman algorithm's accuracy in reconstructing angular positions from accelerometer data.</a:t>
            </a:r>
            <a:endParaRPr sz="2100">
              <a:solidFill>
                <a:schemeClr val="dk1"/>
              </a:solidFill>
              <a:latin typeface="Arial"/>
              <a:ea typeface="Arial"/>
              <a:cs typeface="Arial"/>
              <a:sym typeface="Arial"/>
            </a:endParaRPr>
          </a:p>
          <a:p>
            <a:pPr indent="-311150" lvl="0" marL="317500" marR="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Objectives included verifying the precision of Kalman filtering and evaluating reconstructed angular positions.</a:t>
            </a:r>
            <a:endParaRPr sz="2100">
              <a:solidFill>
                <a:schemeClr val="dk1"/>
              </a:solidFill>
              <a:latin typeface="Arial"/>
              <a:ea typeface="Arial"/>
              <a:cs typeface="Arial"/>
              <a:sym typeface="Arial"/>
            </a:endParaRPr>
          </a:p>
          <a:p>
            <a:pPr indent="0" lvl="0" marL="0" marR="0" rtl="0" algn="l">
              <a:spcBef>
                <a:spcPts val="0"/>
              </a:spcBef>
              <a:spcAft>
                <a:spcPts val="0"/>
              </a:spcAft>
              <a:buNone/>
            </a:pPr>
            <a:r>
              <a:t/>
            </a:r>
            <a:endParaRPr sz="2100">
              <a:solidFill>
                <a:schemeClr val="dk1"/>
              </a:solidFill>
              <a:latin typeface="Arial"/>
              <a:ea typeface="Arial"/>
              <a:cs typeface="Arial"/>
              <a:sym typeface="Arial"/>
            </a:endParaRPr>
          </a:p>
          <a:p>
            <a:pPr indent="0" lvl="0" marL="0" marR="0" rtl="0" algn="l">
              <a:spcBef>
                <a:spcPts val="0"/>
              </a:spcBef>
              <a:spcAft>
                <a:spcPts val="0"/>
              </a:spcAft>
              <a:buNone/>
            </a:pPr>
            <a:r>
              <a:t/>
            </a:r>
            <a:endParaRPr sz="2100">
              <a:solidFill>
                <a:schemeClr val="dk1"/>
              </a:solidFill>
              <a:latin typeface="Arial"/>
              <a:ea typeface="Arial"/>
              <a:cs typeface="Arial"/>
              <a:sym typeface="Arial"/>
            </a:endParaRPr>
          </a:p>
          <a:p>
            <a:pPr indent="0" lvl="0" marL="0" marR="0" rtl="0" algn="l">
              <a:spcBef>
                <a:spcPts val="0"/>
              </a:spcBef>
              <a:spcAft>
                <a:spcPts val="0"/>
              </a:spcAft>
              <a:buNone/>
            </a:pPr>
            <a:r>
              <a:rPr b="1" lang="en" sz="2100">
                <a:solidFill>
                  <a:schemeClr val="dk1"/>
                </a:solidFill>
                <a:latin typeface="Arial"/>
                <a:ea typeface="Arial"/>
                <a:cs typeface="Arial"/>
                <a:sym typeface="Arial"/>
              </a:rPr>
              <a:t>Filtering Approach:</a:t>
            </a:r>
            <a:endParaRPr b="1" sz="2100">
              <a:solidFill>
                <a:schemeClr val="dk1"/>
              </a:solidFill>
              <a:latin typeface="Arial"/>
              <a:ea typeface="Arial"/>
              <a:cs typeface="Arial"/>
              <a:sym typeface="Arial"/>
            </a:endParaRPr>
          </a:p>
          <a:p>
            <a:pPr indent="-311150" lvl="0" marL="317500" marR="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Applied Kalman filtering to enhance accelerometer data for precise finger pose estimation.</a:t>
            </a:r>
            <a:endParaRPr sz="2100">
              <a:solidFill>
                <a:schemeClr val="dk1"/>
              </a:solidFill>
              <a:latin typeface="Arial"/>
              <a:ea typeface="Arial"/>
              <a:cs typeface="Arial"/>
              <a:sym typeface="Arial"/>
            </a:endParaRPr>
          </a:p>
          <a:p>
            <a:pPr indent="-311150" lvl="0" marL="317500" marR="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Addressed challenges such as sensor noise and uncertainties in IMU data.</a:t>
            </a:r>
            <a:endParaRPr sz="2100">
              <a:solidFill>
                <a:schemeClr val="dk1"/>
              </a:solidFill>
              <a:latin typeface="Arial"/>
              <a:ea typeface="Arial"/>
              <a:cs typeface="Arial"/>
              <a:sym typeface="Arial"/>
            </a:endParaRPr>
          </a:p>
          <a:p>
            <a:pPr indent="-311150" lvl="0" marL="317500" marR="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Leveraged Pykalman python library for implementation.</a:t>
            </a:r>
            <a:endParaRPr sz="2100">
              <a:solidFill>
                <a:schemeClr val="dk1"/>
              </a:solidFill>
              <a:latin typeface="Arial"/>
              <a:ea typeface="Arial"/>
              <a:cs typeface="Arial"/>
              <a:sym typeface="Arial"/>
            </a:endParaRPr>
          </a:p>
          <a:p>
            <a:pPr indent="0" lvl="0" marL="0" marR="0" rtl="0" algn="l">
              <a:spcBef>
                <a:spcPts val="0"/>
              </a:spcBef>
              <a:spcAft>
                <a:spcPts val="0"/>
              </a:spcAft>
              <a:buNone/>
            </a:pPr>
            <a:r>
              <a:t/>
            </a:r>
            <a:endParaRPr sz="2100">
              <a:solidFill>
                <a:schemeClr val="dk1"/>
              </a:solidFill>
              <a:latin typeface="Arial"/>
              <a:ea typeface="Arial"/>
              <a:cs typeface="Arial"/>
              <a:sym typeface="Arial"/>
            </a:endParaRPr>
          </a:p>
          <a:p>
            <a:pPr indent="0" lvl="0" marL="0" marR="0" rtl="0" algn="l">
              <a:spcBef>
                <a:spcPts val="0"/>
              </a:spcBef>
              <a:spcAft>
                <a:spcPts val="0"/>
              </a:spcAft>
              <a:buNone/>
            </a:pPr>
            <a:r>
              <a:t/>
            </a:r>
            <a:endParaRPr sz="2100">
              <a:solidFill>
                <a:schemeClr val="dk1"/>
              </a:solidFill>
              <a:latin typeface="Arial"/>
              <a:ea typeface="Arial"/>
              <a:cs typeface="Arial"/>
              <a:sym typeface="Arial"/>
            </a:endParaRPr>
          </a:p>
          <a:p>
            <a:pPr indent="0" lvl="0" marL="0" marR="0" rtl="0" algn="l">
              <a:spcBef>
                <a:spcPts val="0"/>
              </a:spcBef>
              <a:spcAft>
                <a:spcPts val="0"/>
              </a:spcAft>
              <a:buNone/>
            </a:pPr>
            <a:r>
              <a:rPr b="1" lang="en" sz="2100">
                <a:solidFill>
                  <a:schemeClr val="dk1"/>
                </a:solidFill>
                <a:latin typeface="Arial"/>
                <a:ea typeface="Arial"/>
                <a:cs typeface="Arial"/>
                <a:sym typeface="Arial"/>
              </a:rPr>
              <a:t> Inertial Measurement Unit (IMU):</a:t>
            </a:r>
            <a:endParaRPr b="1" sz="2100">
              <a:solidFill>
                <a:schemeClr val="dk1"/>
              </a:solidFill>
              <a:latin typeface="Arial"/>
              <a:ea typeface="Arial"/>
              <a:cs typeface="Arial"/>
              <a:sym typeface="Arial"/>
            </a:endParaRPr>
          </a:p>
          <a:p>
            <a:pPr indent="-311150" lvl="0" marL="317500" marR="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 Employed MPU6050 6-axis accelerometer/gyroscope sensors on finger joints.</a:t>
            </a:r>
            <a:endParaRPr sz="2100">
              <a:solidFill>
                <a:schemeClr val="dk1"/>
              </a:solidFill>
              <a:latin typeface="Arial"/>
              <a:ea typeface="Arial"/>
              <a:cs typeface="Arial"/>
              <a:sym typeface="Arial"/>
            </a:endParaRPr>
          </a:p>
          <a:p>
            <a:pPr indent="-311150" lvl="0" marL="317500" marR="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 Utilized gyroscopes to measure rotational velocity and accelerometers to measure acceleration.</a:t>
            </a:r>
            <a:endParaRPr sz="2100">
              <a:solidFill>
                <a:schemeClr val="dk1"/>
              </a:solidFill>
              <a:latin typeface="Arial"/>
              <a:ea typeface="Arial"/>
              <a:cs typeface="Arial"/>
              <a:sym typeface="Arial"/>
            </a:endParaRPr>
          </a:p>
          <a:p>
            <a:pPr indent="-311150" lvl="0" marL="317500" marR="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 Strategically positioned sensors for comprehensive finger movement tracking.</a:t>
            </a:r>
            <a:endParaRPr sz="2100">
              <a:solidFill>
                <a:schemeClr val="dk1"/>
              </a:solidFill>
              <a:latin typeface="Arial"/>
              <a:ea typeface="Arial"/>
              <a:cs typeface="Arial"/>
              <a:sym typeface="Arial"/>
            </a:endParaRPr>
          </a:p>
          <a:p>
            <a:pPr indent="0" lvl="0" marL="0" marR="0" rtl="0" algn="l">
              <a:spcBef>
                <a:spcPts val="0"/>
              </a:spcBef>
              <a:spcAft>
                <a:spcPts val="0"/>
              </a:spcAft>
              <a:buNone/>
            </a:pPr>
            <a:r>
              <a:t/>
            </a:r>
            <a:endParaRPr sz="2100">
              <a:solidFill>
                <a:schemeClr val="dk1"/>
              </a:solidFill>
              <a:latin typeface="Arial"/>
              <a:ea typeface="Arial"/>
              <a:cs typeface="Arial"/>
              <a:sym typeface="Arial"/>
            </a:endParaRPr>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100" name="Google Shape;100;p15"/>
          <p:cNvSpPr txBox="1"/>
          <p:nvPr/>
        </p:nvSpPr>
        <p:spPr>
          <a:xfrm>
            <a:off x="6034918" y="4594879"/>
            <a:ext cx="4002600" cy="699300"/>
          </a:xfrm>
          <a:prstGeom prst="rect">
            <a:avLst/>
          </a:prstGeom>
          <a:noFill/>
          <a:ln>
            <a:noFill/>
          </a:ln>
        </p:spPr>
        <p:txBody>
          <a:bodyPr anchorCtr="0" anchor="t" bIns="30725" lIns="61450" spcFirstLastPara="1" rIns="61450" wrap="square" tIns="30725">
            <a:noAutofit/>
          </a:bodyPr>
          <a:lstStyle/>
          <a:p>
            <a:pPr indent="0" lvl="0" marL="0" marR="0" rtl="0" algn="l">
              <a:spcBef>
                <a:spcPts val="0"/>
              </a:spcBef>
              <a:spcAft>
                <a:spcPts val="0"/>
              </a:spcAft>
              <a:buNone/>
            </a:pPr>
            <a:r>
              <a:rPr b="1" lang="en" sz="3500">
                <a:solidFill>
                  <a:srgbClr val="16515F"/>
                </a:solidFill>
                <a:latin typeface="Arial"/>
                <a:ea typeface="Arial"/>
                <a:cs typeface="Arial"/>
                <a:sym typeface="Arial"/>
              </a:rPr>
              <a:t>LITERATURE REVIEW</a:t>
            </a:r>
            <a:endParaRPr b="1" sz="3500">
              <a:solidFill>
                <a:schemeClr val="dk1"/>
              </a:solidFill>
              <a:latin typeface="Arial"/>
              <a:ea typeface="Arial"/>
              <a:cs typeface="Arial"/>
              <a:sym typeface="Arial"/>
            </a:endParaRPr>
          </a:p>
        </p:txBody>
      </p:sp>
      <p:graphicFrame>
        <p:nvGraphicFramePr>
          <p:cNvPr id="101" name="Google Shape;101;p15"/>
          <p:cNvGraphicFramePr/>
          <p:nvPr/>
        </p:nvGraphicFramePr>
        <p:xfrm>
          <a:off x="5677568" y="6270564"/>
          <a:ext cx="3000000" cy="3000000"/>
        </p:xfrm>
        <a:graphic>
          <a:graphicData uri="http://schemas.openxmlformats.org/drawingml/2006/table">
            <a:tbl>
              <a:tblPr bandRow="1" firstRow="1">
                <a:noFill/>
                <a:tableStyleId>{3FCF01F5-C612-4949-97EA-FCE25BBD0A90}</a:tableStyleId>
              </a:tblPr>
              <a:tblGrid>
                <a:gridCol w="962100"/>
                <a:gridCol w="1502575"/>
                <a:gridCol w="1090075"/>
                <a:gridCol w="1105900"/>
              </a:tblGrid>
              <a:tr h="2319225">
                <a:tc>
                  <a:txBody>
                    <a:bodyPr/>
                    <a:lstStyle/>
                    <a:p>
                      <a:pPr indent="0" lvl="0" marL="0" marR="0" rtl="0" algn="l">
                        <a:spcBef>
                          <a:spcPts val="0"/>
                        </a:spcBef>
                        <a:spcAft>
                          <a:spcPts val="0"/>
                        </a:spcAft>
                        <a:buClr>
                          <a:schemeClr val="dk1"/>
                        </a:buClr>
                        <a:buSzPts val="2900"/>
                        <a:buFont typeface="Arial"/>
                        <a:buNone/>
                      </a:pPr>
                      <a:r>
                        <a:t/>
                      </a:r>
                      <a:endParaRPr sz="2900"/>
                    </a:p>
                  </a:txBody>
                  <a:tcPr marT="42075" marB="42075" marR="44575" marL="44575"/>
                </a:tc>
                <a:tc>
                  <a:txBody>
                    <a:bodyPr/>
                    <a:lstStyle/>
                    <a:p>
                      <a:pPr indent="0" lvl="0" marL="0" marR="0" rtl="0" algn="ctr">
                        <a:spcBef>
                          <a:spcPts val="0"/>
                        </a:spcBef>
                        <a:spcAft>
                          <a:spcPts val="0"/>
                        </a:spcAft>
                        <a:buClr>
                          <a:schemeClr val="dk1"/>
                        </a:buClr>
                        <a:buSzPts val="2900"/>
                        <a:buFont typeface="Arial"/>
                        <a:buNone/>
                      </a:pPr>
                      <a:r>
                        <a:rPr b="1" lang="en" sz="2200"/>
                        <a:t>Sensor Fusion Technique</a:t>
                      </a:r>
                      <a:endParaRPr b="1" sz="2200"/>
                    </a:p>
                  </a:txBody>
                  <a:tcPr marT="42075" marB="42075" marR="44575" marL="44575" anchor="ctr"/>
                </a:tc>
                <a:tc>
                  <a:txBody>
                    <a:bodyPr/>
                    <a:lstStyle/>
                    <a:p>
                      <a:pPr indent="0" lvl="0" marL="0" marR="0" rtl="0" algn="ctr">
                        <a:spcBef>
                          <a:spcPts val="0"/>
                        </a:spcBef>
                        <a:spcAft>
                          <a:spcPts val="0"/>
                        </a:spcAft>
                        <a:buClr>
                          <a:schemeClr val="dk1"/>
                        </a:buClr>
                        <a:buSzPts val="2900"/>
                        <a:buFont typeface="Arial"/>
                        <a:buNone/>
                      </a:pPr>
                      <a:r>
                        <a:rPr lang="en" sz="2200"/>
                        <a:t>System</a:t>
                      </a:r>
                      <a:endParaRPr sz="2200"/>
                    </a:p>
                  </a:txBody>
                  <a:tcPr marT="42075" marB="42075" marR="44575" marL="44575" anchor="ctr"/>
                </a:tc>
                <a:tc>
                  <a:txBody>
                    <a:bodyPr/>
                    <a:lstStyle/>
                    <a:p>
                      <a:pPr indent="0" lvl="0" marL="0" marR="0" rtl="0" algn="ctr">
                        <a:spcBef>
                          <a:spcPts val="0"/>
                        </a:spcBef>
                        <a:spcAft>
                          <a:spcPts val="0"/>
                        </a:spcAft>
                        <a:buClr>
                          <a:schemeClr val="dk1"/>
                        </a:buClr>
                        <a:buSzPts val="2900"/>
                        <a:buFont typeface="Arial"/>
                        <a:buNone/>
                      </a:pPr>
                      <a:r>
                        <a:rPr lang="en" sz="2200"/>
                        <a:t>Sensor</a:t>
                      </a:r>
                      <a:endParaRPr sz="2200"/>
                    </a:p>
                  </a:txBody>
                  <a:tcPr marT="42075" marB="42075" marR="44575" marL="44575" anchor="ctr"/>
                </a:tc>
              </a:tr>
              <a:tr h="1231900">
                <a:tc>
                  <a:txBody>
                    <a:bodyPr/>
                    <a:lstStyle/>
                    <a:p>
                      <a:pPr indent="0" lvl="0" marL="0" marR="0" rtl="0" algn="ctr">
                        <a:spcBef>
                          <a:spcPts val="0"/>
                        </a:spcBef>
                        <a:spcAft>
                          <a:spcPts val="0"/>
                        </a:spcAft>
                        <a:buClr>
                          <a:schemeClr val="dk1"/>
                        </a:buClr>
                        <a:buSzPts val="2900"/>
                        <a:buFont typeface="Arial"/>
                        <a:buNone/>
                      </a:pPr>
                      <a:r>
                        <a:rPr lang="en" sz="2200"/>
                        <a:t>Paper1</a:t>
                      </a:r>
                      <a:endParaRPr sz="2200"/>
                    </a:p>
                  </a:txBody>
                  <a:tcPr marT="42075" marB="42075" marR="44575" marL="44575" anchor="ctr"/>
                </a:tc>
                <a:tc>
                  <a:txBody>
                    <a:bodyPr/>
                    <a:lstStyle/>
                    <a:p>
                      <a:pPr indent="0" lvl="0" marL="0" marR="0" rtl="0" algn="ctr">
                        <a:spcBef>
                          <a:spcPts val="0"/>
                        </a:spcBef>
                        <a:spcAft>
                          <a:spcPts val="0"/>
                        </a:spcAft>
                        <a:buClr>
                          <a:schemeClr val="dk1"/>
                        </a:buClr>
                        <a:buSzPts val="2900"/>
                        <a:buFont typeface="Arial"/>
                        <a:buNone/>
                      </a:pPr>
                      <a:r>
                        <a:rPr lang="en" sz="2200"/>
                        <a:t>Extended Kalman Filter</a:t>
                      </a:r>
                      <a:endParaRPr sz="2200"/>
                    </a:p>
                  </a:txBody>
                  <a:tcPr marT="42075" marB="42075" marR="44575" marL="44575" anchor="ctr"/>
                </a:tc>
                <a:tc>
                  <a:txBody>
                    <a:bodyPr/>
                    <a:lstStyle/>
                    <a:p>
                      <a:pPr indent="0" lvl="0" marL="0" marR="0" rtl="0" algn="ctr">
                        <a:spcBef>
                          <a:spcPts val="0"/>
                        </a:spcBef>
                        <a:spcAft>
                          <a:spcPts val="0"/>
                        </a:spcAft>
                        <a:buClr>
                          <a:schemeClr val="dk1"/>
                        </a:buClr>
                        <a:buSzPts val="2900"/>
                        <a:buFont typeface="Arial"/>
                        <a:buNone/>
                      </a:pPr>
                      <a:r>
                        <a:rPr lang="en" sz="2200"/>
                        <a:t>Finger</a:t>
                      </a:r>
                      <a:endParaRPr sz="2200"/>
                    </a:p>
                  </a:txBody>
                  <a:tcPr marT="42075" marB="42075" marR="44575" marL="44575" anchor="ctr"/>
                </a:tc>
                <a:tc>
                  <a:txBody>
                    <a:bodyPr/>
                    <a:lstStyle/>
                    <a:p>
                      <a:pPr indent="0" lvl="0" marL="0" marR="0" rtl="0" algn="ctr">
                        <a:spcBef>
                          <a:spcPts val="0"/>
                        </a:spcBef>
                        <a:spcAft>
                          <a:spcPts val="0"/>
                        </a:spcAft>
                        <a:buClr>
                          <a:schemeClr val="dk1"/>
                        </a:buClr>
                        <a:buSzPts val="2900"/>
                        <a:buFont typeface="Arial"/>
                        <a:buNone/>
                      </a:pPr>
                      <a:r>
                        <a:rPr lang="en" sz="2200"/>
                        <a:t>Markers</a:t>
                      </a:r>
                      <a:endParaRPr sz="2200"/>
                    </a:p>
                  </a:txBody>
                  <a:tcPr marT="42075" marB="42075" marR="44575" marL="44575" anchor="ctr"/>
                </a:tc>
              </a:tr>
              <a:tr h="1085250">
                <a:tc>
                  <a:txBody>
                    <a:bodyPr/>
                    <a:lstStyle/>
                    <a:p>
                      <a:pPr indent="0" lvl="0" marL="0" marR="0" rtl="0" algn="ctr">
                        <a:spcBef>
                          <a:spcPts val="0"/>
                        </a:spcBef>
                        <a:spcAft>
                          <a:spcPts val="0"/>
                        </a:spcAft>
                        <a:buClr>
                          <a:schemeClr val="dk1"/>
                        </a:buClr>
                        <a:buSzPts val="2900"/>
                        <a:buFont typeface="Arial"/>
                        <a:buNone/>
                      </a:pPr>
                      <a:r>
                        <a:rPr lang="en" sz="2200"/>
                        <a:t>Paper2</a:t>
                      </a:r>
                      <a:endParaRPr sz="2200"/>
                    </a:p>
                  </a:txBody>
                  <a:tcPr marT="42075" marB="42075" marR="44575" marL="44575" anchor="ctr"/>
                </a:tc>
                <a:tc>
                  <a:txBody>
                    <a:bodyPr/>
                    <a:lstStyle/>
                    <a:p>
                      <a:pPr indent="0" lvl="0" marL="0" marR="0" rtl="0" algn="ctr">
                        <a:spcBef>
                          <a:spcPts val="0"/>
                        </a:spcBef>
                        <a:spcAft>
                          <a:spcPts val="0"/>
                        </a:spcAft>
                        <a:buClr>
                          <a:schemeClr val="dk1"/>
                        </a:buClr>
                        <a:buSzPts val="2900"/>
                        <a:buFont typeface="Arial"/>
                        <a:buNone/>
                      </a:pPr>
                      <a:r>
                        <a:rPr lang="en" sz="2200"/>
                        <a:t>Variants Of Kalman Filter</a:t>
                      </a:r>
                      <a:endParaRPr sz="2200"/>
                    </a:p>
                  </a:txBody>
                  <a:tcPr marT="42075" marB="42075" marR="44575" marL="44575" anchor="ctr"/>
                </a:tc>
                <a:tc>
                  <a:txBody>
                    <a:bodyPr/>
                    <a:lstStyle/>
                    <a:p>
                      <a:pPr indent="0" lvl="0" marL="0" marR="0" rtl="0" algn="ctr">
                        <a:spcBef>
                          <a:spcPts val="0"/>
                        </a:spcBef>
                        <a:spcAft>
                          <a:spcPts val="0"/>
                        </a:spcAft>
                        <a:buClr>
                          <a:schemeClr val="dk1"/>
                        </a:buClr>
                        <a:buSzPts val="2900"/>
                        <a:buFont typeface="Arial"/>
                        <a:buNone/>
                      </a:pPr>
                      <a:r>
                        <a:rPr lang="en" sz="2200"/>
                        <a:t>Human arm</a:t>
                      </a:r>
                      <a:endParaRPr sz="2200"/>
                    </a:p>
                  </a:txBody>
                  <a:tcPr marT="42075" marB="42075" marR="44575" marL="44575" anchor="ctr"/>
                </a:tc>
                <a:tc>
                  <a:txBody>
                    <a:bodyPr/>
                    <a:lstStyle/>
                    <a:p>
                      <a:pPr indent="0" lvl="0" marL="0" marR="0" rtl="0" algn="ctr">
                        <a:spcBef>
                          <a:spcPts val="0"/>
                        </a:spcBef>
                        <a:spcAft>
                          <a:spcPts val="0"/>
                        </a:spcAft>
                        <a:buClr>
                          <a:schemeClr val="dk1"/>
                        </a:buClr>
                        <a:buSzPts val="2900"/>
                        <a:buFont typeface="Arial"/>
                        <a:buNone/>
                      </a:pPr>
                      <a:r>
                        <a:rPr lang="en" sz="2200"/>
                        <a:t>MPU6050</a:t>
                      </a:r>
                      <a:endParaRPr sz="2200"/>
                    </a:p>
                  </a:txBody>
                  <a:tcPr marT="42075" marB="42075" marR="44575" marL="44575" anchor="ctr"/>
                </a:tc>
              </a:tr>
              <a:tr h="1374300">
                <a:tc>
                  <a:txBody>
                    <a:bodyPr/>
                    <a:lstStyle/>
                    <a:p>
                      <a:pPr indent="0" lvl="0" marL="0" marR="0" rtl="0" algn="ctr">
                        <a:spcBef>
                          <a:spcPts val="0"/>
                        </a:spcBef>
                        <a:spcAft>
                          <a:spcPts val="0"/>
                        </a:spcAft>
                        <a:buClr>
                          <a:schemeClr val="dk1"/>
                        </a:buClr>
                        <a:buSzPts val="2900"/>
                        <a:buFont typeface="Arial"/>
                        <a:buNone/>
                      </a:pPr>
                      <a:r>
                        <a:rPr lang="en" sz="2200"/>
                        <a:t>Paper3</a:t>
                      </a:r>
                      <a:endParaRPr sz="2200"/>
                    </a:p>
                  </a:txBody>
                  <a:tcPr marT="42075" marB="42075" marR="44575" marL="44575" anchor="ctr"/>
                </a:tc>
                <a:tc>
                  <a:txBody>
                    <a:bodyPr/>
                    <a:lstStyle/>
                    <a:p>
                      <a:pPr indent="0" lvl="0" marL="0" marR="0" rtl="0" algn="ctr">
                        <a:spcBef>
                          <a:spcPts val="0"/>
                        </a:spcBef>
                        <a:spcAft>
                          <a:spcPts val="0"/>
                        </a:spcAft>
                        <a:buClr>
                          <a:schemeClr val="dk1"/>
                        </a:buClr>
                        <a:buSzPts val="2900"/>
                        <a:buFont typeface="Arial"/>
                        <a:buNone/>
                      </a:pPr>
                      <a:r>
                        <a:rPr lang="en" sz="2200"/>
                        <a:t>Magwick Algorithm</a:t>
                      </a:r>
                      <a:endParaRPr sz="2200"/>
                    </a:p>
                  </a:txBody>
                  <a:tcPr marT="42075" marB="42075" marR="44575" marL="44575" anchor="ctr"/>
                </a:tc>
                <a:tc>
                  <a:txBody>
                    <a:bodyPr/>
                    <a:lstStyle/>
                    <a:p>
                      <a:pPr indent="0" lvl="0" marL="0" marR="0" rtl="0" algn="ctr">
                        <a:spcBef>
                          <a:spcPts val="0"/>
                        </a:spcBef>
                        <a:spcAft>
                          <a:spcPts val="0"/>
                        </a:spcAft>
                        <a:buClr>
                          <a:schemeClr val="dk1"/>
                        </a:buClr>
                        <a:buSzPts val="2900"/>
                        <a:buFont typeface="Arial"/>
                        <a:buNone/>
                      </a:pPr>
                      <a:r>
                        <a:rPr lang="en" sz="2200"/>
                        <a:t>Hand And Finger</a:t>
                      </a:r>
                      <a:endParaRPr sz="2200"/>
                    </a:p>
                  </a:txBody>
                  <a:tcPr marT="42075" marB="42075" marR="44575" marL="44575" anchor="ctr"/>
                </a:tc>
                <a:tc>
                  <a:txBody>
                    <a:bodyPr/>
                    <a:lstStyle/>
                    <a:p>
                      <a:pPr indent="0" lvl="0" marL="0" marR="0" rtl="0" algn="ctr">
                        <a:spcBef>
                          <a:spcPts val="0"/>
                        </a:spcBef>
                        <a:spcAft>
                          <a:spcPts val="0"/>
                        </a:spcAft>
                        <a:buClr>
                          <a:schemeClr val="dk1"/>
                        </a:buClr>
                        <a:buSzPts val="2900"/>
                        <a:buFont typeface="Arial"/>
                        <a:buNone/>
                      </a:pPr>
                      <a:r>
                        <a:rPr lang="en" sz="2200"/>
                        <a:t>IMU Sensor</a:t>
                      </a:r>
                      <a:endParaRPr sz="2200"/>
                    </a:p>
                  </a:txBody>
                  <a:tcPr marT="42075" marB="42075" marR="44575" marL="44575" anchor="ctr"/>
                </a:tc>
              </a:tr>
            </a:tbl>
          </a:graphicData>
        </a:graphic>
      </p:graphicFrame>
      <p:grpSp>
        <p:nvGrpSpPr>
          <p:cNvPr id="102" name="Google Shape;102;p15"/>
          <p:cNvGrpSpPr/>
          <p:nvPr/>
        </p:nvGrpSpPr>
        <p:grpSpPr>
          <a:xfrm>
            <a:off x="6005056" y="14430203"/>
            <a:ext cx="3988712" cy="1997927"/>
            <a:chOff x="19495" y="26634"/>
            <a:chExt cx="12885" cy="3422"/>
          </a:xfrm>
        </p:grpSpPr>
        <p:grpSp>
          <p:nvGrpSpPr>
            <p:cNvPr id="103" name="Google Shape;103;p15"/>
            <p:cNvGrpSpPr/>
            <p:nvPr/>
          </p:nvGrpSpPr>
          <p:grpSpPr>
            <a:xfrm>
              <a:off x="19495" y="26634"/>
              <a:ext cx="12883" cy="3422"/>
              <a:chOff x="960" y="4950"/>
              <a:chExt cx="15542" cy="670"/>
            </a:xfrm>
          </p:grpSpPr>
          <p:sp>
            <p:nvSpPr>
              <p:cNvPr id="104" name="Google Shape;104;p15"/>
              <p:cNvSpPr/>
              <p:nvPr/>
            </p:nvSpPr>
            <p:spPr>
              <a:xfrm>
                <a:off x="12676" y="4950"/>
                <a:ext cx="3826" cy="670"/>
              </a:xfrm>
              <a:prstGeom prst="rect">
                <a:avLst/>
              </a:prstGeom>
              <a:solidFill>
                <a:srgbClr val="77CCE0"/>
              </a:solidFill>
              <a:ln cap="flat" cmpd="sng" w="9525">
                <a:solidFill>
                  <a:schemeClr val="accent1"/>
                </a:solidFill>
                <a:prstDash val="solid"/>
                <a:round/>
                <a:headEnd len="sm" w="sm" type="none"/>
                <a:tailEnd len="sm" w="sm" type="none"/>
              </a:ln>
            </p:spPr>
            <p:txBody>
              <a:bodyPr anchorCtr="0" anchor="ctr" bIns="30725" lIns="61450" spcFirstLastPara="1" rIns="61450" wrap="square" tIns="307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05" name="Google Shape;105;p15"/>
              <p:cNvSpPr/>
              <p:nvPr/>
            </p:nvSpPr>
            <p:spPr>
              <a:xfrm>
                <a:off x="6832" y="4950"/>
                <a:ext cx="3699" cy="657"/>
              </a:xfrm>
              <a:prstGeom prst="rect">
                <a:avLst/>
              </a:prstGeom>
              <a:solidFill>
                <a:srgbClr val="77CCE0"/>
              </a:solidFill>
              <a:ln cap="flat" cmpd="sng" w="9525">
                <a:solidFill>
                  <a:schemeClr val="accent1"/>
                </a:solidFill>
                <a:prstDash val="solid"/>
                <a:round/>
                <a:headEnd len="sm" w="sm" type="none"/>
                <a:tailEnd len="sm" w="sm" type="none"/>
              </a:ln>
            </p:spPr>
            <p:txBody>
              <a:bodyPr anchorCtr="0" anchor="ctr" bIns="30725" lIns="61450" spcFirstLastPara="1" rIns="61450" wrap="square" tIns="30725">
                <a:noAutofit/>
              </a:bodyPr>
              <a:lstStyle/>
              <a:p>
                <a:pPr indent="0" lvl="0" marL="0" marR="0" rtl="0" algn="l">
                  <a:lnSpc>
                    <a:spcPct val="100000"/>
                  </a:lnSpc>
                  <a:spcBef>
                    <a:spcPts val="0"/>
                  </a:spcBef>
                  <a:spcAft>
                    <a:spcPts val="0"/>
                  </a:spcAft>
                  <a:buClr>
                    <a:schemeClr val="dk1"/>
                  </a:buClr>
                  <a:buSzPts val="1800"/>
                  <a:buFont typeface="Arial"/>
                  <a:buNone/>
                </a:pPr>
                <a:r>
                  <a:rPr b="0" i="0" lang="en" sz="1800" u="none" cap="none" strike="noStrike">
                    <a:solidFill>
                      <a:schemeClr val="dk1"/>
                    </a:solidFill>
                    <a:latin typeface="Arial"/>
                    <a:ea typeface="Arial"/>
                    <a:cs typeface="Arial"/>
                    <a:sym typeface="Arial"/>
                  </a:rPr>
                  <a:t>Kalman Filter</a:t>
                </a:r>
                <a:endParaRPr b="0" i="0" sz="1800" u="none" cap="none" strike="noStrike">
                  <a:solidFill>
                    <a:schemeClr val="dk1"/>
                  </a:solidFill>
                  <a:latin typeface="Arial"/>
                  <a:ea typeface="Arial"/>
                  <a:cs typeface="Arial"/>
                  <a:sym typeface="Arial"/>
                </a:endParaRPr>
              </a:p>
            </p:txBody>
          </p:sp>
          <p:sp>
            <p:nvSpPr>
              <p:cNvPr id="106" name="Google Shape;106;p15"/>
              <p:cNvSpPr/>
              <p:nvPr/>
            </p:nvSpPr>
            <p:spPr>
              <a:xfrm>
                <a:off x="4920" y="5115"/>
                <a:ext cx="1763" cy="346"/>
              </a:xfrm>
              <a:prstGeom prst="rightArrow">
                <a:avLst>
                  <a:gd fmla="val 50000" name="adj1"/>
                  <a:gd fmla="val 50000" name="adj2"/>
                </a:avLst>
              </a:prstGeom>
              <a:solidFill>
                <a:srgbClr val="21798F"/>
              </a:solidFill>
              <a:ln cap="flat" cmpd="sng" w="9525">
                <a:solidFill>
                  <a:schemeClr val="accent1"/>
                </a:solidFill>
                <a:prstDash val="solid"/>
                <a:round/>
                <a:headEnd len="sm" w="sm" type="none"/>
                <a:tailEnd len="sm" w="sm" type="none"/>
              </a:ln>
            </p:spPr>
            <p:txBody>
              <a:bodyPr anchorCtr="0" anchor="ctr" bIns="30725" lIns="61450" spcFirstLastPara="1" rIns="61450" wrap="square" tIns="307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07" name="Google Shape;107;p15"/>
              <p:cNvSpPr/>
              <p:nvPr/>
            </p:nvSpPr>
            <p:spPr>
              <a:xfrm>
                <a:off x="10794" y="5134"/>
                <a:ext cx="1763" cy="346"/>
              </a:xfrm>
              <a:prstGeom prst="rightArrow">
                <a:avLst>
                  <a:gd fmla="val 50000" name="adj1"/>
                  <a:gd fmla="val 50000" name="adj2"/>
                </a:avLst>
              </a:prstGeom>
              <a:solidFill>
                <a:srgbClr val="21798F"/>
              </a:solidFill>
              <a:ln cap="flat" cmpd="sng" w="9525">
                <a:solidFill>
                  <a:schemeClr val="accent1"/>
                </a:solidFill>
                <a:prstDash val="solid"/>
                <a:round/>
                <a:headEnd len="sm" w="sm" type="none"/>
                <a:tailEnd len="sm" w="sm" type="none"/>
              </a:ln>
            </p:spPr>
            <p:txBody>
              <a:bodyPr anchorCtr="0" anchor="ctr" bIns="30725" lIns="61450" spcFirstLastPara="1" rIns="61450" wrap="square" tIns="307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08" name="Google Shape;108;p15"/>
              <p:cNvSpPr/>
              <p:nvPr/>
            </p:nvSpPr>
            <p:spPr>
              <a:xfrm>
                <a:off x="960" y="4950"/>
                <a:ext cx="3699" cy="657"/>
              </a:xfrm>
              <a:prstGeom prst="rect">
                <a:avLst/>
              </a:prstGeom>
              <a:solidFill>
                <a:srgbClr val="77CCE0"/>
              </a:solidFill>
              <a:ln cap="flat" cmpd="sng" w="9525">
                <a:solidFill>
                  <a:schemeClr val="accent1"/>
                </a:solidFill>
                <a:prstDash val="solid"/>
                <a:round/>
                <a:headEnd len="sm" w="sm" type="none"/>
                <a:tailEnd len="sm" w="sm" type="none"/>
              </a:ln>
            </p:spPr>
            <p:txBody>
              <a:bodyPr anchorCtr="0" anchor="ctr" bIns="30725" lIns="61450" spcFirstLastPara="1" rIns="61450" wrap="square" tIns="30725">
                <a:noAutofit/>
              </a:bodyPr>
              <a:lstStyle/>
              <a:p>
                <a:pPr indent="0" lvl="0" marL="0" marR="0" rtl="0" algn="l">
                  <a:lnSpc>
                    <a:spcPct val="100000"/>
                  </a:lnSpc>
                  <a:spcBef>
                    <a:spcPts val="0"/>
                  </a:spcBef>
                  <a:spcAft>
                    <a:spcPts val="0"/>
                  </a:spcAft>
                  <a:buClr>
                    <a:schemeClr val="dk1"/>
                  </a:buClr>
                  <a:buSzPts val="2500"/>
                  <a:buFont typeface="Arial"/>
                  <a:buNone/>
                </a:pPr>
                <a:r>
                  <a:t/>
                </a:r>
                <a:endParaRPr b="0" i="0" sz="2500" u="none" cap="none" strike="noStrike">
                  <a:solidFill>
                    <a:schemeClr val="dk1"/>
                  </a:solidFill>
                  <a:latin typeface="Arial"/>
                  <a:ea typeface="Arial"/>
                  <a:cs typeface="Arial"/>
                  <a:sym typeface="Arial"/>
                </a:endParaRPr>
              </a:p>
            </p:txBody>
          </p:sp>
        </p:grpSp>
        <p:sp>
          <p:nvSpPr>
            <p:cNvPr id="109" name="Google Shape;109;p15"/>
            <p:cNvSpPr txBox="1"/>
            <p:nvPr/>
          </p:nvSpPr>
          <p:spPr>
            <a:xfrm>
              <a:off x="19728" y="27618"/>
              <a:ext cx="2635" cy="1419"/>
            </a:xfrm>
            <a:prstGeom prst="rect">
              <a:avLst/>
            </a:prstGeom>
            <a:noFill/>
            <a:ln>
              <a:noFill/>
            </a:ln>
          </p:spPr>
          <p:txBody>
            <a:bodyPr anchorCtr="0" anchor="t" bIns="30725" lIns="61450" spcFirstLastPara="1" rIns="61450" wrap="square" tIns="30725">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MPU6050 sensor(s)</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15"/>
            <p:cNvSpPr txBox="1"/>
            <p:nvPr/>
          </p:nvSpPr>
          <p:spPr>
            <a:xfrm>
              <a:off x="29380" y="26990"/>
              <a:ext cx="3000" cy="2700"/>
            </a:xfrm>
            <a:prstGeom prst="rect">
              <a:avLst/>
            </a:prstGeom>
            <a:noFill/>
            <a:ln>
              <a:noFill/>
            </a:ln>
          </p:spPr>
          <p:txBody>
            <a:bodyPr anchorCtr="0" anchor="t" bIns="30725" lIns="61450" spcFirstLastPara="1" rIns="61450" wrap="square" tIns="30725">
              <a:spAutoFit/>
            </a:bodyPr>
            <a:lstStyle/>
            <a:p>
              <a:pPr indent="0" lvl="0" marL="0" marR="0" rtl="0" algn="l">
                <a:lnSpc>
                  <a:spcPct val="100000"/>
                </a:lnSpc>
                <a:spcBef>
                  <a:spcPts val="0"/>
                </a:spcBef>
                <a:spcAft>
                  <a:spcPts val="0"/>
                </a:spcAft>
                <a:buClr>
                  <a:schemeClr val="dk1"/>
                </a:buClr>
                <a:buSzPts val="1400"/>
                <a:buFont typeface="Arial"/>
                <a:buNone/>
              </a:pPr>
              <a:r>
                <a:rPr lang="en" sz="1400">
                  <a:solidFill>
                    <a:schemeClr val="dk1"/>
                  </a:solidFill>
                  <a:latin typeface="Arial"/>
                  <a:ea typeface="Arial"/>
                  <a:cs typeface="Arial"/>
                  <a:sym typeface="Arial"/>
                </a:rPr>
                <a:t>Kinematic Equations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lang="en" sz="1400">
                  <a:solidFill>
                    <a:schemeClr val="dk1"/>
                  </a:solidFill>
                  <a:latin typeface="Arial"/>
                  <a:ea typeface="Arial"/>
                  <a:cs typeface="Arial"/>
                  <a:sym typeface="Arial"/>
                </a:rPr>
                <a:t>(Derived From Denavit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lang="en" sz="1400">
                  <a:solidFill>
                    <a:schemeClr val="dk1"/>
                  </a:solidFill>
                  <a:latin typeface="Arial"/>
                  <a:ea typeface="Arial"/>
                  <a:cs typeface="Arial"/>
                  <a:sym typeface="Arial"/>
                </a:rPr>
                <a:t>Parameters)</a:t>
              </a:r>
              <a:endParaRPr sz="1400">
                <a:solidFill>
                  <a:schemeClr val="dk1"/>
                </a:solidFill>
                <a:latin typeface="Arial"/>
                <a:ea typeface="Arial"/>
                <a:cs typeface="Arial"/>
                <a:sym typeface="Arial"/>
              </a:endParaRPr>
            </a:p>
          </p:txBody>
        </p:sp>
      </p:grpSp>
      <p:pic>
        <p:nvPicPr>
          <p:cNvPr descr="finger-kinematic-diag" id="111" name="Google Shape;111;p15"/>
          <p:cNvPicPr preferRelativeResize="0"/>
          <p:nvPr/>
        </p:nvPicPr>
        <p:blipFill rotWithShape="1">
          <a:blip r:embed="rId3">
            <a:alphaModFix/>
          </a:blip>
          <a:srcRect b="0" l="0" r="0" t="0"/>
          <a:stretch/>
        </p:blipFill>
        <p:spPr>
          <a:xfrm>
            <a:off x="5882475" y="22125274"/>
            <a:ext cx="4350900" cy="4217125"/>
          </a:xfrm>
          <a:prstGeom prst="rect">
            <a:avLst/>
          </a:prstGeom>
          <a:noFill/>
          <a:ln>
            <a:noFill/>
          </a:ln>
        </p:spPr>
      </p:pic>
      <p:sp>
        <p:nvSpPr>
          <p:cNvPr id="112" name="Google Shape;112;p15"/>
          <p:cNvSpPr txBox="1"/>
          <p:nvPr/>
        </p:nvSpPr>
        <p:spPr>
          <a:xfrm>
            <a:off x="6034923" y="21324100"/>
            <a:ext cx="3046800" cy="447000"/>
          </a:xfrm>
          <a:prstGeom prst="rect">
            <a:avLst/>
          </a:prstGeom>
          <a:noFill/>
          <a:ln>
            <a:noFill/>
          </a:ln>
        </p:spPr>
        <p:txBody>
          <a:bodyPr anchorCtr="0" anchor="t" bIns="30725" lIns="61450" spcFirstLastPara="1" rIns="61450" wrap="square" tIns="30725">
            <a:spAutoFit/>
          </a:bodyPr>
          <a:lstStyle/>
          <a:p>
            <a:pPr indent="0" lvl="0" marL="0" marR="0" rtl="0" algn="l">
              <a:spcBef>
                <a:spcPts val="0"/>
              </a:spcBef>
              <a:spcAft>
                <a:spcPts val="0"/>
              </a:spcAft>
              <a:buNone/>
            </a:pPr>
            <a:r>
              <a:rPr lang="en" sz="2500">
                <a:solidFill>
                  <a:schemeClr val="dk1"/>
                </a:solidFill>
                <a:latin typeface="Arial"/>
                <a:ea typeface="Arial"/>
                <a:cs typeface="Arial"/>
                <a:sym typeface="Arial"/>
              </a:rPr>
              <a:t>3 Link Finger Model</a:t>
            </a:r>
            <a:endParaRPr sz="2500">
              <a:solidFill>
                <a:schemeClr val="dk1"/>
              </a:solidFill>
              <a:latin typeface="Arial"/>
              <a:ea typeface="Arial"/>
              <a:cs typeface="Arial"/>
              <a:sym typeface="Arial"/>
            </a:endParaRPr>
          </a:p>
        </p:txBody>
      </p:sp>
      <p:pic>
        <p:nvPicPr>
          <p:cNvPr descr="finger-3d-wks" id="113" name="Google Shape;113;p15"/>
          <p:cNvPicPr preferRelativeResize="0"/>
          <p:nvPr/>
        </p:nvPicPr>
        <p:blipFill rotWithShape="1">
          <a:blip r:embed="rId4">
            <a:alphaModFix/>
          </a:blip>
          <a:srcRect b="0" l="0" r="0" t="0"/>
          <a:stretch/>
        </p:blipFill>
        <p:spPr>
          <a:xfrm>
            <a:off x="8142250" y="26957250"/>
            <a:ext cx="2167325" cy="2113200"/>
          </a:xfrm>
          <a:prstGeom prst="rect">
            <a:avLst/>
          </a:prstGeom>
          <a:noFill/>
          <a:ln>
            <a:noFill/>
          </a:ln>
        </p:spPr>
      </p:pic>
      <p:pic>
        <p:nvPicPr>
          <p:cNvPr descr="kalman-filter-algo" id="114" name="Google Shape;114;p15"/>
          <p:cNvPicPr preferRelativeResize="0"/>
          <p:nvPr/>
        </p:nvPicPr>
        <p:blipFill rotWithShape="1">
          <a:blip r:embed="rId5">
            <a:alphaModFix/>
          </a:blip>
          <a:srcRect b="0" l="0" r="0" t="0"/>
          <a:stretch/>
        </p:blipFill>
        <p:spPr>
          <a:xfrm>
            <a:off x="11408938" y="21002063"/>
            <a:ext cx="3988724" cy="3053867"/>
          </a:xfrm>
          <a:prstGeom prst="rect">
            <a:avLst/>
          </a:prstGeom>
          <a:noFill/>
          <a:ln>
            <a:noFill/>
          </a:ln>
        </p:spPr>
      </p:pic>
      <p:pic>
        <p:nvPicPr>
          <p:cNvPr descr="regular-3d-wks" id="115" name="Google Shape;115;p15"/>
          <p:cNvPicPr preferRelativeResize="0"/>
          <p:nvPr/>
        </p:nvPicPr>
        <p:blipFill rotWithShape="1">
          <a:blip r:embed="rId6">
            <a:alphaModFix/>
          </a:blip>
          <a:srcRect b="0" l="0" r="0" t="0"/>
          <a:stretch/>
        </p:blipFill>
        <p:spPr>
          <a:xfrm>
            <a:off x="5768500" y="26936000"/>
            <a:ext cx="2221350" cy="2134450"/>
          </a:xfrm>
          <a:prstGeom prst="rect">
            <a:avLst/>
          </a:prstGeom>
          <a:noFill/>
          <a:ln>
            <a:noFill/>
          </a:ln>
        </p:spPr>
      </p:pic>
      <p:pic>
        <p:nvPicPr>
          <p:cNvPr descr="images" id="116" name="Google Shape;116;p15"/>
          <p:cNvPicPr preferRelativeResize="0"/>
          <p:nvPr/>
        </p:nvPicPr>
        <p:blipFill rotWithShape="1">
          <a:blip r:embed="rId7">
            <a:alphaModFix/>
          </a:blip>
          <a:srcRect b="0" l="0" r="0" t="0"/>
          <a:stretch/>
        </p:blipFill>
        <p:spPr>
          <a:xfrm>
            <a:off x="11192550" y="24643350"/>
            <a:ext cx="4427100" cy="4427100"/>
          </a:xfrm>
          <a:prstGeom prst="rect">
            <a:avLst/>
          </a:prstGeom>
          <a:noFill/>
          <a:ln>
            <a:noFill/>
          </a:ln>
        </p:spPr>
      </p:pic>
      <p:pic>
        <p:nvPicPr>
          <p:cNvPr id="117" name="Google Shape;117;p15"/>
          <p:cNvPicPr preferRelativeResize="0"/>
          <p:nvPr/>
        </p:nvPicPr>
        <p:blipFill rotWithShape="1">
          <a:blip r:embed="rId8">
            <a:alphaModFix/>
          </a:blip>
          <a:srcRect b="0" l="0" r="0" t="0"/>
          <a:stretch/>
        </p:blipFill>
        <p:spPr>
          <a:xfrm>
            <a:off x="296075" y="15069650"/>
            <a:ext cx="4660650" cy="4427100"/>
          </a:xfrm>
          <a:prstGeom prst="rect">
            <a:avLst/>
          </a:prstGeom>
          <a:noFill/>
          <a:ln>
            <a:noFill/>
          </a:ln>
        </p:spPr>
      </p:pic>
      <p:sp>
        <p:nvSpPr>
          <p:cNvPr id="118" name="Google Shape;118;p15"/>
          <p:cNvSpPr txBox="1"/>
          <p:nvPr/>
        </p:nvSpPr>
        <p:spPr>
          <a:xfrm>
            <a:off x="6058325" y="13110800"/>
            <a:ext cx="40026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rgbClr val="16515F"/>
                </a:solidFill>
              </a:rPr>
              <a:t>METHODOLOGY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th Guides">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