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8"/>
  </p:notesMasterIdLst>
  <p:handoutMasterIdLst>
    <p:handoutMasterId r:id="rId9"/>
  </p:handoutMasterIdLst>
  <p:sldIdLst>
    <p:sldId id="256" r:id="rId2"/>
    <p:sldId id="1378" r:id="rId3"/>
    <p:sldId id="1388" r:id="rId4"/>
    <p:sldId id="1389" r:id="rId5"/>
    <p:sldId id="1390" r:id="rId6"/>
    <p:sldId id="13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4706" autoAdjust="0"/>
  </p:normalViewPr>
  <p:slideViewPr>
    <p:cSldViewPr>
      <p:cViewPr varScale="1">
        <p:scale>
          <a:sx n="71" d="100"/>
          <a:sy n="71" d="100"/>
        </p:scale>
        <p:origin x="1626" y="7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30/08/2022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30/08/2022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es-ES" sz="3600" b="1" dirty="0"/>
              <a:t>Curso Introducción</a:t>
            </a:r>
          </a:p>
          <a:p>
            <a:pPr algn="ctr" rtl="0"/>
            <a:r>
              <a:rPr lang="es-ES" sz="4000" b="1" dirty="0"/>
              <a:t>NET 6.0 – CLASE 33</a:t>
            </a: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err="1"/>
              <a:t>Patrón</a:t>
            </a:r>
            <a:r>
              <a:rPr lang="en-US" sz="3200" dirty="0"/>
              <a:t> MVC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/>
              <a:t>El patrón de arquitectura del controlador de vista de modelos (MVC) separa una aplicación en tres grupos de componentes principales: modelos, vistas y controladores. Este patrón permite lograr la separación de intereses.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FE8087-4D4E-4D14-AD16-C7BCE41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85" y="2480121"/>
            <a:ext cx="3337859" cy="32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err="1"/>
              <a:t>Responsabilidades</a:t>
            </a:r>
            <a:r>
              <a:rPr lang="en-US" sz="3200" dirty="0"/>
              <a:t> del </a:t>
            </a:r>
            <a:r>
              <a:rPr lang="en-US" sz="3200" dirty="0" err="1"/>
              <a:t>modelo</a:t>
            </a:r>
            <a:endParaRPr lang="en-US" sz="3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El modelo en una aplicación de MVC representa el estado de la aplicación y cualquier lógica de negocios u operaciones que esta deba realizar. La lógica de negocios debe encapsularse en el modelo, junto con cualquier lógica de implementación para conservar el estado de la aplicación.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18F434-17CE-4340-9A1D-50B14F33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94786"/>
            <a:ext cx="4165054" cy="2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err="1"/>
              <a:t>Responsabilidades</a:t>
            </a:r>
            <a:r>
              <a:rPr lang="en-US" sz="3200" dirty="0"/>
              <a:t> de las vistas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Las vistas se encargan de presentar el contenido a través de la interfaz de usuario. Usan el </a:t>
            </a:r>
            <a:r>
              <a:rPr lang="es-MX" dirty="0" err="1"/>
              <a:t>Razor</a:t>
            </a:r>
            <a:r>
              <a:rPr lang="es-MX" dirty="0"/>
              <a:t> motor de vistas para insertar código .NET en el marcado HTML. Debería haber la mínima lógica entre las vistas y cualquier lógica en ellas debe estar relacionada con la presentación de contenido.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F888A1-559F-4C08-8D25-1D68EB6E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38402"/>
            <a:ext cx="3438128" cy="34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err="1"/>
              <a:t>Responsabilidades</a:t>
            </a:r>
            <a:r>
              <a:rPr lang="en-US" sz="3200" dirty="0"/>
              <a:t> del </a:t>
            </a:r>
            <a:r>
              <a:rPr lang="en-US" sz="3200" dirty="0" err="1"/>
              <a:t>controlador</a:t>
            </a:r>
            <a:endParaRPr lang="en-US" sz="3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/>
              <a:t>En </a:t>
            </a:r>
            <a:r>
              <a:rPr lang="es-MX" dirty="0"/>
              <a:t>el patrón de MVC, el controlador es el punto de entrada inicial que se encarga de seleccionar con qué tipos de modelo trabajar y qué vistas representar (de ahí su nombre, ya que controla el modo en que la aplicación responde a una determinada solicitud).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D911C8-DA64-4652-9239-674B1B27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03845"/>
            <a:ext cx="3950741" cy="30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4383</TotalTime>
  <Words>216</Words>
  <Application>Microsoft Office PowerPoint</Application>
  <PresentationFormat>Presentación en pantalla (4:3)</PresentationFormat>
  <Paragraphs>13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Century Gothic</vt:lpstr>
      <vt:lpstr>Wingdings</vt:lpstr>
      <vt:lpstr>Retrospección</vt:lpstr>
      <vt:lpstr>Presentación de PowerPoint</vt:lpstr>
      <vt:lpstr>Patrón MVC</vt:lpstr>
      <vt:lpstr>Responsabilidades del modelo</vt:lpstr>
      <vt:lpstr>Responsabilidades de las vistas</vt:lpstr>
      <vt:lpstr>Responsabilidades del controlador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Ruben Benegas</cp:lastModifiedBy>
  <cp:revision>110</cp:revision>
  <dcterms:created xsi:type="dcterms:W3CDTF">2018-05-05T10:11:19Z</dcterms:created>
  <dcterms:modified xsi:type="dcterms:W3CDTF">2022-08-31T01:48:49Z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