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7"/>
  </p:notesMasterIdLst>
  <p:handoutMasterIdLst>
    <p:handoutMasterId r:id="rId8"/>
  </p:handoutMasterIdLst>
  <p:sldIdLst>
    <p:sldId id="256" r:id="rId2"/>
    <p:sldId id="1378" r:id="rId3"/>
    <p:sldId id="1388" r:id="rId4"/>
    <p:sldId id="1389" r:id="rId5"/>
    <p:sldId id="13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706" autoAdjust="0"/>
  </p:normalViewPr>
  <p:slideViewPr>
    <p:cSldViewPr>
      <p:cViewPr varScale="1">
        <p:scale>
          <a:sx n="71" d="100"/>
          <a:sy n="71" d="100"/>
        </p:scale>
        <p:origin x="1626" y="7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25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CC90-50E2-494D-85B0-AA5E9E464148}" type="datetime1">
              <a:rPr lang="es-ES" smtClean="0"/>
              <a:t>11/08/2022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79947B-0153-48D6-A205-22DB6B1F15D8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18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7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2928F-3E31-4EBC-B372-5A42C9B3805C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67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41A855-3B54-417F-9667-4D97047369ED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3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8785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DF7D1-80B5-400F-8632-6771598A5781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7867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4A2AD-3C2D-44F0-8327-2C2A24CDF8DA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98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3A605E-10DB-4F3E-951E-4D6CD28397BE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6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DD5F98-7049-4142-8CFC-E0FCDA217BB9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24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0818A627-F158-453F-81F0-08C0F51A737D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56593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1580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818A627-F158-453F-81F0-08C0F51A737D}" type="datetime1">
              <a:rPr lang="es-ES" noProof="0" smtClean="0"/>
              <a:t>11/08/2022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2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tityframework.net/projectio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>
            <a:extLst>
              <a:ext uri="{FF2B5EF4-FFF2-40B4-BE49-F238E27FC236}">
                <a16:creationId xmlns:a16="http://schemas.microsoft.com/office/drawing/2014/main" id="{3CC98BC3-1A2E-4FDF-861F-193DFF1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516" y="3573016"/>
            <a:ext cx="8144965" cy="1143000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es-ES" sz="3600" b="1" dirty="0"/>
              <a:t>Curso Introducción</a:t>
            </a:r>
          </a:p>
          <a:p>
            <a:pPr algn="ctr" rtl="0"/>
            <a:r>
              <a:rPr lang="es-ES" sz="4000" b="1" dirty="0"/>
              <a:t>NET 6.0 – CLASE 28</a:t>
            </a:r>
          </a:p>
        </p:txBody>
      </p:sp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D21B2DA-11A6-4B1B-968D-EF22BD2D4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76672"/>
            <a:ext cx="7453807" cy="2899531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B637A36-90A6-4BB8-BA3F-4C147F96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BAA4082-2931-4DB4-972F-DA73E8BC1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91ABB8-5B28-43CC-A42F-C28775026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Entity Framework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481504-8533-4671-86FC-07385D3E4DCE}"/>
              </a:ext>
            </a:extLst>
          </p:cNvPr>
          <p:cNvSpPr txBox="1"/>
          <p:nvPr/>
        </p:nvSpPr>
        <p:spPr>
          <a:xfrm>
            <a:off x="329313" y="1069779"/>
            <a:ext cx="77768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ADO.NET </a:t>
            </a:r>
            <a:r>
              <a:rPr lang="es-MX" dirty="0" err="1"/>
              <a:t>Entity</a:t>
            </a:r>
            <a:r>
              <a:rPr lang="es-MX" dirty="0"/>
              <a:t> Framework es un </a:t>
            </a:r>
            <a:r>
              <a:rPr lang="es-MX" dirty="0" err="1"/>
              <a:t>framework</a:t>
            </a:r>
            <a:r>
              <a:rPr lang="es-MX" dirty="0"/>
              <a:t> ORM para la plataforma Microsoft .NET.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ORM (</a:t>
            </a:r>
            <a:r>
              <a:rPr lang="es-MX" dirty="0" err="1"/>
              <a:t>Object-Relational</a:t>
            </a:r>
            <a:r>
              <a:rPr lang="es-MX" dirty="0"/>
              <a:t> </a:t>
            </a:r>
            <a:r>
              <a:rPr lang="es-MX" dirty="0" err="1"/>
              <a:t>mapping</a:t>
            </a:r>
            <a:r>
              <a:rPr lang="es-MX" dirty="0"/>
              <a:t>): es una técnica de programación para convertir datos entre el sistema de tipos utilizado en un lenguaje de programación orientado a objetos y la utilización de una base de datos relacional como motor de persistencia.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84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LINQ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481504-8533-4671-86FC-07385D3E4DCE}"/>
              </a:ext>
            </a:extLst>
          </p:cNvPr>
          <p:cNvSpPr txBox="1"/>
          <p:nvPr/>
        </p:nvSpPr>
        <p:spPr>
          <a:xfrm>
            <a:off x="329313" y="1069779"/>
            <a:ext cx="77768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En </a:t>
            </a:r>
            <a:r>
              <a:rPr lang="es-MX" dirty="0" err="1"/>
              <a:t>Entity</a:t>
            </a:r>
            <a:r>
              <a:rPr lang="es-MX" dirty="0"/>
              <a:t> Framework, la consulta de datos se ejecuta en las </a:t>
            </a:r>
            <a:r>
              <a:rPr lang="es-MX" dirty="0" err="1"/>
              <a:t>DbSet</a:t>
            </a:r>
            <a:r>
              <a:rPr lang="es-MX" dirty="0"/>
              <a:t> propiedades del </a:t>
            </a:r>
            <a:r>
              <a:rPr lang="es-MX" dirty="0" err="1"/>
              <a:t>DbContext</a:t>
            </a:r>
            <a:r>
              <a:rPr lang="es-MX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El </a:t>
            </a:r>
            <a:r>
              <a:rPr lang="es-MX" dirty="0" err="1"/>
              <a:t>DbSet</a:t>
            </a:r>
            <a:r>
              <a:rPr lang="es-MX" dirty="0"/>
              <a:t> e </a:t>
            </a:r>
            <a:r>
              <a:rPr lang="es-MX" dirty="0" err="1"/>
              <a:t>IDbSet</a:t>
            </a:r>
            <a:r>
              <a:rPr lang="es-MX" dirty="0"/>
              <a:t> implementa </a:t>
            </a:r>
            <a:r>
              <a:rPr lang="es-MX" dirty="0" err="1"/>
              <a:t>IQueryable</a:t>
            </a:r>
            <a:r>
              <a:rPr lang="es-MX" dirty="0"/>
              <a:t>, para que pueda escribir fácilmente una consulta LINQ en la base de datos.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LINQ es un componente de .NET Framework que proporciona capacidad de consulta en colecciones en C# o VB.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dirty="0"/>
              <a:t>El proveedor de EF es responsable de traducir la consulta LINQ al SQL real que se ejecutará en la base de datos.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MX" dirty="0"/>
              <a:t>Sintaxis de expresiones de consulta: consultas en un lenguaje de alto nivel con un formato similar a </a:t>
            </a:r>
            <a:r>
              <a:rPr lang="es-MX" dirty="0" err="1"/>
              <a:t>Transact</a:t>
            </a:r>
            <a:r>
              <a:rPr lang="es-MX" dirty="0"/>
              <a:t>-SQL.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MX" dirty="0"/>
              <a:t>Sintaxis de consultas basadas en métodos: La sintaxis de consulta basada en métodos es una secuencia de llamadas directas a métodos de operadores LINQ, pasando expresiones lambda como parámetros.</a:t>
            </a:r>
          </a:p>
        </p:txBody>
      </p:sp>
    </p:spTree>
    <p:extLst>
      <p:ext uri="{BB962C8B-B14F-4D97-AF65-F5344CB8AC3E}">
        <p14:creationId xmlns:p14="http://schemas.microsoft.com/office/powerpoint/2010/main" val="22674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/>
              <a:t>Projection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481504-8533-4671-86FC-07385D3E4DCE}"/>
              </a:ext>
            </a:extLst>
          </p:cNvPr>
          <p:cNvSpPr txBox="1"/>
          <p:nvPr/>
        </p:nvSpPr>
        <p:spPr>
          <a:xfrm>
            <a:off x="329313" y="1069779"/>
            <a:ext cx="77768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Una proyección es solo una forma de mapear un conjunto de propiedades a otro. En </a:t>
            </a:r>
            <a:r>
              <a:rPr lang="es-MX" dirty="0" err="1"/>
              <a:t>Entity</a:t>
            </a:r>
            <a:r>
              <a:rPr lang="es-MX" dirty="0"/>
              <a:t> Framework, es una forma de traducir una entidad completa (tabla de base de datos) en una clase de C# con un subconjunto de esas propiedades.</a:t>
            </a:r>
          </a:p>
          <a:p>
            <a:endParaRPr lang="es-MX" dirty="0"/>
          </a:p>
          <a:p>
            <a:r>
              <a:rPr lang="es-MX">
                <a:hlinkClick r:id="rId2"/>
              </a:rPr>
              <a:t>Material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668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5096" y="3604448"/>
            <a:ext cx="5887983" cy="114300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5400" b="1" dirty="0"/>
              <a:t>¡Muchas gracias!</a:t>
            </a:r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3BA513F-D75F-4B7C-AE5E-8516B8236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90032"/>
            <a:ext cx="7453807" cy="2899531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92399F7-6134-43FC-9FB2-B25D60EE9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5CE2F84-6724-4C53-AC7B-AAD580A690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FC642D1-B8D6-495B-B9AA-779B58667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3986</TotalTime>
  <Words>256</Words>
  <Application>Microsoft Office PowerPoint</Application>
  <PresentationFormat>Presentación en pantalla (4:3)</PresentationFormat>
  <Paragraphs>23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Retrospección</vt:lpstr>
      <vt:lpstr>Presentación de PowerPoint</vt:lpstr>
      <vt:lpstr>Entity Framework</vt:lpstr>
      <vt:lpstr>LINQ</vt:lpstr>
      <vt:lpstr>Projection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Eugenio Serrano</dc:creator>
  <cp:lastModifiedBy>Ruben Benegas</cp:lastModifiedBy>
  <cp:revision>104</cp:revision>
  <dcterms:created xsi:type="dcterms:W3CDTF">2018-05-05T10:11:19Z</dcterms:created>
  <dcterms:modified xsi:type="dcterms:W3CDTF">2022-08-12T01:50:48Z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