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6" r:id="rId3"/>
    <p:sldId id="348" r:id="rId4"/>
    <p:sldId id="1357" r:id="rId5"/>
    <p:sldId id="343" r:id="rId6"/>
    <p:sldId id="345" r:id="rId7"/>
    <p:sldId id="347" r:id="rId8"/>
    <p:sldId id="349" r:id="rId9"/>
    <p:sldId id="350" r:id="rId10"/>
    <p:sldId id="351" r:id="rId11"/>
    <p:sldId id="135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706" autoAdjust="0"/>
  </p:normalViewPr>
  <p:slideViewPr>
    <p:cSldViewPr>
      <p:cViewPr>
        <p:scale>
          <a:sx n="125" d="100"/>
          <a:sy n="125" d="100"/>
        </p:scale>
        <p:origin x="516" y="-54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25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E5CC90-50E2-494D-85B0-AA5E9E464148}" type="datetime1">
              <a:rPr lang="es-ES" smtClean="0"/>
              <a:t>30/06/2022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79947B-0153-48D6-A205-22DB6B1F15D8}" type="datetime1">
              <a:rPr lang="es-ES" noProof="0" smtClean="0"/>
              <a:t>30/06/2022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11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3CFAD01-25D3-D8A2-0ABF-65CEC8654A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9780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3C7A9B5-9415-CA64-D203-7A34E6BD6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8FE6296-CED4-0D48-1862-77EB60A7A4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8FE6296-CED4-0D48-1862-77EB60A7A4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034481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0C34C67-434F-32C2-CD49-3A30B743B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30CB3E8-0B6B-8AF6-9DC8-69AEE57B0B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DBECBA0-C8B0-4892-A09E-BB1C46D699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E57BDCC-BFA8-9F25-AE87-6E45B2023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BA5C52A-36E6-33EF-6AA0-49EE650C32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2928F-3E31-4EBC-B372-5A42C9B3805C}" type="datetime1">
              <a:rPr lang="es-ES" noProof="0" smtClean="0"/>
              <a:t>30/06/2022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678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41A855-3B54-417F-9667-4D97047369ED}" type="datetime1">
              <a:rPr lang="es-ES" noProof="0" smtClean="0"/>
              <a:t>30/06/2022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236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30/06/2022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787856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6DF7D1-80B5-400F-8632-6771598A5781}" type="datetime1">
              <a:rPr lang="es-ES" noProof="0" smtClean="0"/>
              <a:t>30/06/2022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30/06/2022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978677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D4A2AD-3C2D-44F0-8327-2C2A24CDF8DA}" type="datetime1">
              <a:rPr lang="es-ES" noProof="0" smtClean="0"/>
              <a:t>30/06/2022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7980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3A605E-10DB-4F3E-951E-4D6CD28397BE}" type="datetime1">
              <a:rPr lang="es-ES" noProof="0" smtClean="0"/>
              <a:t>30/06/2022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6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DD5F98-7049-4142-8CFC-E0FCDA217BB9}" type="datetime1">
              <a:rPr lang="es-ES" noProof="0" smtClean="0"/>
              <a:t>30/06/2022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24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0818A627-F158-453F-81F0-08C0F51A737D}" type="datetime1">
              <a:rPr lang="es-ES" noProof="0" smtClean="0"/>
              <a:t>30/06/2022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156593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18A627-F158-453F-81F0-08C0F51A737D}" type="datetime1">
              <a:rPr lang="es-ES" noProof="0" smtClean="0"/>
              <a:t>30/06/2022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15803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818A627-F158-453F-81F0-08C0F51A737D}" type="datetime1">
              <a:rPr lang="es-ES" noProof="0" smtClean="0"/>
              <a:t>30/06/2022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42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ítulo 2">
            <a:extLst>
              <a:ext uri="{FF2B5EF4-FFF2-40B4-BE49-F238E27FC236}">
                <a16:creationId xmlns:a16="http://schemas.microsoft.com/office/drawing/2014/main" id="{3CC98BC3-1A2E-4FDF-861F-193DFF16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516" y="3573016"/>
            <a:ext cx="8144965" cy="1143000"/>
          </a:xfrm>
        </p:spPr>
        <p:txBody>
          <a:bodyPr rtlCol="0">
            <a:normAutofit fontScale="85000" lnSpcReduction="20000"/>
          </a:bodyPr>
          <a:lstStyle/>
          <a:p>
            <a:pPr algn="ctr" rtl="0"/>
            <a:r>
              <a:rPr lang="es-ES" sz="3600" b="1" dirty="0"/>
              <a:t>Curso Introducción NET 6.0</a:t>
            </a:r>
            <a:br>
              <a:rPr lang="es-ES" sz="3600" b="1" dirty="0"/>
            </a:br>
            <a:r>
              <a:rPr lang="es-ES" sz="3600" b="1" dirty="0"/>
              <a:t>Clase 20 – Tipos anónimos y otras mejoras en el lenguaje</a:t>
            </a:r>
          </a:p>
        </p:txBody>
      </p:sp>
      <p:pic>
        <p:nvPicPr>
          <p:cNvPr id="17" name="Imagen 1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D21B2DA-11A6-4B1B-968D-EF22BD2D4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1" y="476672"/>
            <a:ext cx="7453807" cy="2899531"/>
          </a:xfrm>
          <a:prstGeom prst="rect">
            <a:avLst/>
          </a:prstGeom>
        </p:spPr>
      </p:pic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5B637A36-90A6-4BB8-BA3F-4C147F965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9" y="5126014"/>
            <a:ext cx="2355847" cy="808244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BAA4082-2931-4DB4-972F-DA73E8BC1A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29" y="5157192"/>
            <a:ext cx="1587941" cy="708186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C91ABB8-5B28-43CC-A42F-C28775026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41" y="5126014"/>
            <a:ext cx="1619562" cy="8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EC7492F-C9F3-DF67-00C0-96B69ADC62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2960" y="286605"/>
            <a:ext cx="7543800" cy="91014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Query Expressions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43AD16A7-D198-3168-B6AF-10282D2B6B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16050"/>
            <a:ext cx="8382000" cy="45243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sz="3200" dirty="0">
                <a:solidFill>
                  <a:schemeClr val="tx1"/>
                </a:solidFill>
              </a:rPr>
              <a:t>Sintaxis de consultas integradas en el lenguaje </a:t>
            </a:r>
            <a:r>
              <a:rPr lang="es-AR" sz="3200" dirty="0" err="1">
                <a:solidFill>
                  <a:schemeClr val="tx1"/>
                </a:solidFill>
              </a:rPr>
              <a:t>.Net</a:t>
            </a:r>
            <a:endParaRPr lang="es-AR" sz="3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s-AR" sz="3200" dirty="0">
                <a:solidFill>
                  <a:schemeClr val="tx1"/>
                </a:solidFill>
              </a:rPr>
              <a:t>Consiste en un grupo de cláusulas escritas en forma declarativa con una sintaxis similar a SQL o </a:t>
            </a:r>
            <a:r>
              <a:rPr lang="es-AR" sz="3200" dirty="0" err="1">
                <a:solidFill>
                  <a:schemeClr val="tx1"/>
                </a:solidFill>
              </a:rPr>
              <a:t>Xquery</a:t>
            </a:r>
            <a:endParaRPr lang="es-AR" sz="3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s-AR" sz="3200" dirty="0">
                <a:solidFill>
                  <a:schemeClr val="tx1"/>
                </a:solidFill>
              </a:rPr>
              <a:t>Permiten abstraer la consulta en sí, de la fuente de datos.</a:t>
            </a:r>
          </a:p>
          <a:p>
            <a:pPr>
              <a:defRPr/>
            </a:pPr>
            <a:r>
              <a:rPr lang="es-AR" sz="3200" dirty="0">
                <a:solidFill>
                  <a:schemeClr val="tx1"/>
                </a:solidFill>
              </a:rPr>
              <a:t>Lleva a los lenguajes de programación a un nivel más alto.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5096" y="3604448"/>
            <a:ext cx="5887983" cy="1143000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sz="5400" b="1" dirty="0"/>
              <a:t>¡Muchas gracias!</a:t>
            </a:r>
          </a:p>
        </p:txBody>
      </p:sp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3BA513F-D75F-4B7C-AE5E-8516B8236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1" y="490032"/>
            <a:ext cx="7453807" cy="2899531"/>
          </a:xfrm>
          <a:prstGeom prst="rect">
            <a:avLst/>
          </a:prstGeom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D92399F7-6134-43FC-9FB2-B25D60EE9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9" y="5126014"/>
            <a:ext cx="2355847" cy="808244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25CE2F84-6724-4C53-AC7B-AAD580A690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29" y="5157192"/>
            <a:ext cx="1587941" cy="708186"/>
          </a:xfrm>
          <a:prstGeom prst="rect">
            <a:avLst/>
          </a:prstGeom>
        </p:spPr>
      </p:pic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FC642D1-B8D6-495B-B9AA-779B586673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41" y="5126014"/>
            <a:ext cx="1619562" cy="8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975D7DDC-1512-11AC-B38B-6AC324C1E9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382000" cy="1422400"/>
          </a:xfrm>
        </p:spPr>
        <p:txBody>
          <a:bodyPr/>
          <a:lstStyle/>
          <a:p>
            <a:pPr>
              <a:defRPr/>
            </a:pPr>
            <a:r>
              <a:rPr lang="es-AR" dirty="0"/>
              <a:t>Propiedades </a:t>
            </a:r>
            <a:r>
              <a:rPr lang="es-AR" dirty="0" err="1"/>
              <a:t>autoimplementadas</a:t>
            </a:r>
            <a:endParaRPr lang="es-AR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F0AD08-D1F0-DE36-738D-88DBF3772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8382000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3200" dirty="0"/>
              <a:t>Hace la declaración de variables más concisas al no exigir la implementación de lógica adicional.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3200" dirty="0"/>
              <a:t>El compilador crea una variable anónima interna para guardar el valor al que se accede por medio de la propiedad.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3200" dirty="0"/>
              <a:t>Solo para C#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569E1BF-0E7F-5818-C2EC-C4CD642735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382000" cy="7572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/>
              <a:t>Clases Parciales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12C15E-116F-2191-FC16-7A0BCF712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8382000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2800" dirty="0"/>
              <a:t>Permite definir una misma clase en 2 lugares diferentes, incluso en mas de archivo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2800" dirty="0"/>
              <a:t>Se rompe así la tradicional regla 1 clase, 1 archivo.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2800" dirty="0"/>
              <a:t>Puede haber N clases parciales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569E1BF-0E7F-5818-C2EC-C4CD642735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382000" cy="7572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/>
              <a:t>Métodos Parciales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12C15E-116F-2191-FC16-7A0BCF712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8382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2800" dirty="0"/>
              <a:t>De forma parecida a las clases parciales, los métodos parciales permiten definir e implementar un método en distintas clases parciales o archivos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2800" dirty="0"/>
              <a:t>La definición de un método puede declararse en un archivo, pero la implementación puede estar en otro.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2800" dirty="0"/>
              <a:t>No puede implementarse parcialmente en mas de un lugar.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2800" dirty="0"/>
              <a:t>Son privados por definición</a:t>
            </a:r>
          </a:p>
        </p:txBody>
      </p:sp>
    </p:spTree>
    <p:extLst>
      <p:ext uri="{BB962C8B-B14F-4D97-AF65-F5344CB8AC3E}">
        <p14:creationId xmlns:p14="http://schemas.microsoft.com/office/powerpoint/2010/main" val="2781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BE41167-74D6-7ADC-5AEF-515D0B50D3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382000" cy="14224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Inferencia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variables y arrays locales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BC0302-F315-98BA-1265-EA3003038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8382000" cy="349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3200" dirty="0"/>
              <a:t>Las variables y </a:t>
            </a:r>
            <a:r>
              <a:rPr lang="es-AR" sz="3200" dirty="0" err="1"/>
              <a:t>arrays</a:t>
            </a:r>
            <a:r>
              <a:rPr lang="es-AR" sz="3200" dirty="0"/>
              <a:t> locales pueden inferir el tipo en base al código que uno escribe.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3200" dirty="0"/>
              <a:t>El tipo inferido puede ser un tipo propio, un tipo anónimo, un tipo definido por el usuario, un tipo definido en la librería de clases de </a:t>
            </a:r>
            <a:r>
              <a:rPr lang="es-AR" sz="3200" dirty="0" err="1"/>
              <a:t>.Net</a:t>
            </a:r>
            <a:r>
              <a:rPr lang="es-AR" sz="3200" dirty="0"/>
              <a:t> Framework o una expresión.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3200" dirty="0"/>
              <a:t>No confundir con tipos </a:t>
            </a:r>
            <a:r>
              <a:rPr lang="es-AR" sz="3200" dirty="0" err="1"/>
              <a:t>dinamicos</a:t>
            </a:r>
            <a:endParaRPr lang="es-AR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370A4E37-763A-0B3F-2A99-BBFA6CD8B1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382000" cy="1422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dirty="0"/>
              <a:t>Inicializadores de </a:t>
            </a:r>
            <a:br>
              <a:rPr lang="es-AR" dirty="0"/>
            </a:br>
            <a:r>
              <a:rPr lang="es-AR" dirty="0"/>
              <a:t>objetos y colecciones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A88042-BE69-A31B-890D-4975C0234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8382000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2800" dirty="0"/>
              <a:t>Permiten asignar valores a campos y propiedades de un objeto en el momento que se crea la instancia, sin necesidad de invocar a su constructor.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2800" dirty="0"/>
              <a:t>Para las colecciones permite agregar uno ó más elementos a la colección en el momento que se crea la instancia, sin necesidad de invocar al método </a:t>
            </a:r>
            <a:r>
              <a:rPr lang="es-AR" sz="2800" dirty="0" err="1"/>
              <a:t>Add</a:t>
            </a:r>
            <a:r>
              <a:rPr lang="es-AR" sz="2800" dirty="0"/>
              <a:t> (C#)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2800" dirty="0"/>
              <a:t>El compilador agrega lo necesario por nosotros.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352D92B8-03C1-0947-9EEC-54E43463F8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382000" cy="75723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dirty="0"/>
              <a:t>Métodos de extensión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D99541-3C19-1751-5A47-F277ABF6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437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3200" dirty="0"/>
              <a:t>Permiten agregar un nuevo método a los métodos ya existentes de un tipo, sin la necesidad de heredar ni recompilar el mismo.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3200" dirty="0"/>
              <a:t>Son métodos estáticos especiales, pero se los invoca como si fueran métodos de instancia del tipo que extienden.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3200" dirty="0"/>
              <a:t>Cuando se escribe código que utilice dicho tipo, no hay diferencias aparentes entre un método propio, y uno extendido.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B9F1F73-15C7-DCAF-9C75-CBEB2BC5A6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382000" cy="75723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dirty="0"/>
              <a:t>Tipos anónimos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EFB0E9E-6CF0-B3E5-29E1-E278DE335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3200" dirty="0"/>
              <a:t>Proveen una forma de encapsular un conjunto de propiedades de solo lectura, sin tener que definir explícitamente y con anterioridad, una clase.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3200" dirty="0"/>
              <a:t>El nombre de dicha clase nunca lo sabremos en el código fuente, solo lo conoce el compilador. (De ahí su nombre)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3200" dirty="0"/>
              <a:t>Al no conocer el tipo, se debe utilizar siempre inferencia de tipo. Heredan de </a:t>
            </a:r>
            <a:r>
              <a:rPr lang="es-AR" sz="3200" dirty="0" err="1"/>
              <a:t>Object</a:t>
            </a:r>
            <a:r>
              <a:rPr lang="es-AR" sz="3200" dirty="0"/>
              <a:t> y siempre son por referencia.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38646AD1-0B87-ED27-9280-D5D8BB6290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382000" cy="75723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dirty="0"/>
              <a:t>Expresiones Lambda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73D28F-4C97-34EC-DF50-3065ED645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3200" dirty="0"/>
              <a:t>Una expresión lambda, es una función anónima (sin nombre), que puede contener expresiones y sentencias.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3200" dirty="0"/>
              <a:t>Se usan para crear delegados que apuntan al código definido en la expresión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r>
              <a:rPr lang="es-AR" sz="3200" dirty="0"/>
              <a:t>En C# usan el operador “=&gt;”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1030</TotalTime>
  <Words>534</Words>
  <Application>Microsoft Office PowerPoint</Application>
  <PresentationFormat>Presentación en pantalla (4:3)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Century Gothic</vt:lpstr>
      <vt:lpstr>Wingdings</vt:lpstr>
      <vt:lpstr>Retrospección</vt:lpstr>
      <vt:lpstr>Presentación de PowerPoint</vt:lpstr>
      <vt:lpstr>Propiedades autoimplementadas</vt:lpstr>
      <vt:lpstr>Clases Parciales</vt:lpstr>
      <vt:lpstr>Métodos Parciales</vt:lpstr>
      <vt:lpstr>Inferencia de tipo en variables y arrays locales</vt:lpstr>
      <vt:lpstr>Inicializadores de  objetos y colecciones</vt:lpstr>
      <vt:lpstr>Métodos de extensión</vt:lpstr>
      <vt:lpstr>Tipos anónimos</vt:lpstr>
      <vt:lpstr>Expresiones Lambda</vt:lpstr>
      <vt:lpstr>Query Expressions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Eugenio Serrano</dc:creator>
  <cp:lastModifiedBy>Eugenio Serrano</cp:lastModifiedBy>
  <cp:revision>71</cp:revision>
  <dcterms:created xsi:type="dcterms:W3CDTF">2018-05-05T10:11:19Z</dcterms:created>
  <dcterms:modified xsi:type="dcterms:W3CDTF">2022-06-30T22:29:22Z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