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F6E0-6E3E-47C3-9A90-CCCDAF6D3C03}" type="datetimeFigureOut">
              <a:rPr lang="es-AR" smtClean="0"/>
              <a:t>20/09/2022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4C2F-3DBF-4A97-94DB-372AD9EB224E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73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F6E0-6E3E-47C3-9A90-CCCDAF6D3C03}" type="datetimeFigureOut">
              <a:rPr lang="es-AR" smtClean="0"/>
              <a:t>20/09/2022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4C2F-3DBF-4A97-94DB-372AD9EB22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663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F6E0-6E3E-47C3-9A90-CCCDAF6D3C03}" type="datetimeFigureOut">
              <a:rPr lang="es-AR" smtClean="0"/>
              <a:t>20/09/2022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4C2F-3DBF-4A97-94DB-372AD9EB22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487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F6E0-6E3E-47C3-9A90-CCCDAF6D3C03}" type="datetimeFigureOut">
              <a:rPr lang="es-AR" smtClean="0"/>
              <a:t>20/09/2022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4C2F-3DBF-4A97-94DB-372AD9EB22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253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F6E0-6E3E-47C3-9A90-CCCDAF6D3C03}" type="datetimeFigureOut">
              <a:rPr lang="es-AR" smtClean="0"/>
              <a:t>20/09/2022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4C2F-3DBF-4A97-94DB-372AD9EB224E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65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F6E0-6E3E-47C3-9A90-CCCDAF6D3C03}" type="datetimeFigureOut">
              <a:rPr lang="es-AR" smtClean="0"/>
              <a:t>20/09/2022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4C2F-3DBF-4A97-94DB-372AD9EB22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617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F6E0-6E3E-47C3-9A90-CCCDAF6D3C03}" type="datetimeFigureOut">
              <a:rPr lang="es-AR" smtClean="0"/>
              <a:t>20/09/2022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4C2F-3DBF-4A97-94DB-372AD9EB22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38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F6E0-6E3E-47C3-9A90-CCCDAF6D3C03}" type="datetimeFigureOut">
              <a:rPr lang="es-AR" smtClean="0"/>
              <a:t>20/09/2022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4C2F-3DBF-4A97-94DB-372AD9EB22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148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F6E0-6E3E-47C3-9A90-CCCDAF6D3C03}" type="datetimeFigureOut">
              <a:rPr lang="es-AR" smtClean="0"/>
              <a:t>20/09/2022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4C2F-3DBF-4A97-94DB-372AD9EB22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632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39F6E0-6E3E-47C3-9A90-CCCDAF6D3C03}" type="datetimeFigureOut">
              <a:rPr lang="es-AR" smtClean="0"/>
              <a:t>20/09/2022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214C2F-3DBF-4A97-94DB-372AD9EB22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276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F6E0-6E3E-47C3-9A90-CCCDAF6D3C03}" type="datetimeFigureOut">
              <a:rPr lang="es-AR" smtClean="0"/>
              <a:t>20/09/2022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4C2F-3DBF-4A97-94DB-372AD9EB22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509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39F6E0-6E3E-47C3-9A90-CCCDAF6D3C03}" type="datetimeFigureOut">
              <a:rPr lang="es-AR" smtClean="0"/>
              <a:t>20/09/2022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214C2F-3DBF-4A97-94DB-372AD9EB224E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28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CDBF84A-657B-425B-9D33-4AE94146F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308" y="2034862"/>
            <a:ext cx="10058400" cy="1375850"/>
          </a:xfrm>
        </p:spPr>
        <p:txBody>
          <a:bodyPr/>
          <a:lstStyle/>
          <a:p>
            <a:r>
              <a:rPr lang="es-AR" dirty="0"/>
              <a:t>MÓDULOS EN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944D794E-74E7-40FF-BD5D-7DF68DB05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5490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s-AR" sz="3500" dirty="0"/>
              <a:t>Qué son los módulos, utilidad y creación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873" y="0"/>
            <a:ext cx="3567448" cy="187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FF56BC82-F720-49B4-94D8-B4F0A3E1A7E4}"/>
              </a:ext>
            </a:extLst>
          </p:cNvPr>
          <p:cNvSpPr txBox="1"/>
          <p:nvPr/>
        </p:nvSpPr>
        <p:spPr>
          <a:xfrm>
            <a:off x="502276" y="2725063"/>
            <a:ext cx="106064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La modularidad es una forma de organización, reutilización y segmentación del código</a:t>
            </a:r>
            <a:r>
              <a:rPr lang="es-AR" sz="2000" dirty="0" smtClean="0"/>
              <a:t>.</a:t>
            </a:r>
            <a:endParaRPr lang="es-AR" sz="2000" dirty="0"/>
          </a:p>
          <a:p>
            <a:r>
              <a:rPr lang="es-AR" sz="2000" dirty="0"/>
              <a:t>Los mismos son archivos independientes que se encontrarán en la carpeta raíz de la solución (o repo) y serán de extensión .</a:t>
            </a:r>
            <a:r>
              <a:rPr lang="es-AR" sz="2000" dirty="0" err="1"/>
              <a:t>py</a:t>
            </a:r>
            <a:r>
              <a:rPr lang="es-AR" sz="2000" dirty="0"/>
              <a:t> que es la que se utiliza para archivos de </a:t>
            </a:r>
            <a:r>
              <a:rPr lang="es-AR" sz="2000" dirty="0" err="1"/>
              <a:t>Python</a:t>
            </a:r>
            <a:r>
              <a:rPr lang="es-AR" sz="2000" dirty="0"/>
              <a:t>.</a:t>
            </a:r>
            <a:endParaRPr lang="es-AR" sz="20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291FE605-D0D6-4A6F-A173-5D71A1910968}"/>
              </a:ext>
            </a:extLst>
          </p:cNvPr>
          <p:cNvSpPr txBox="1">
            <a:spLocks/>
          </p:cNvSpPr>
          <p:nvPr/>
        </p:nvSpPr>
        <p:spPr>
          <a:xfrm>
            <a:off x="1589514" y="4522048"/>
            <a:ext cx="9144000" cy="811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AR" sz="5400" b="1" dirty="0"/>
              <a:t>¿Cuál es su utilidad?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873" y="0"/>
            <a:ext cx="3567448" cy="1873428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502276" y="1450144"/>
            <a:ext cx="8023538" cy="1004551"/>
          </a:xfrm>
        </p:spPr>
        <p:txBody>
          <a:bodyPr>
            <a:normAutofit/>
          </a:bodyPr>
          <a:lstStyle/>
          <a:p>
            <a:r>
              <a:rPr lang="es-AR" sz="6600" dirty="0" smtClean="0">
                <a:solidFill>
                  <a:schemeClr val="tx1"/>
                </a:solidFill>
              </a:rPr>
              <a:t>¿</a:t>
            </a:r>
            <a:r>
              <a:rPr lang="es-AR" sz="6600" dirty="0">
                <a:solidFill>
                  <a:schemeClr val="tx1"/>
                </a:solidFill>
              </a:rPr>
              <a:t>Qué</a:t>
            </a:r>
            <a:r>
              <a:rPr lang="es-AR" sz="6600" dirty="0">
                <a:solidFill>
                  <a:schemeClr val="tx1"/>
                </a:solidFill>
              </a:rPr>
              <a:t> son los módulos?</a:t>
            </a:r>
            <a:endParaRPr lang="es-AR" sz="6600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08338" y="5333278"/>
            <a:ext cx="10400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000" dirty="0"/>
              <a:t>Mantenimiento</a:t>
            </a:r>
            <a:r>
              <a:rPr lang="es-AR" b="1" i="1" dirty="0"/>
              <a:t> </a:t>
            </a:r>
            <a:r>
              <a:rPr lang="es-AR" sz="2000" dirty="0"/>
              <a:t>más </a:t>
            </a:r>
            <a:r>
              <a:rPr lang="es-AR" sz="2000" dirty="0" smtClean="0"/>
              <a:t>sencillo, actualización, reutilización y segmentación </a:t>
            </a:r>
            <a:r>
              <a:rPr lang="es-AR" sz="2000" dirty="0"/>
              <a:t>del código</a:t>
            </a:r>
          </a:p>
        </p:txBody>
      </p:sp>
    </p:spTree>
    <p:extLst>
      <p:ext uri="{BB962C8B-B14F-4D97-AF65-F5344CB8AC3E}">
        <p14:creationId xmlns:p14="http://schemas.microsoft.com/office/powerpoint/2010/main" val="4062952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3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F4F4B76-3D8E-4A35-88E1-C7AC6BC66D49}"/>
              </a:ext>
            </a:extLst>
          </p:cNvPr>
          <p:cNvSpPr txBox="1">
            <a:spLocks/>
          </p:cNvSpPr>
          <p:nvPr/>
        </p:nvSpPr>
        <p:spPr>
          <a:xfrm>
            <a:off x="224867" y="785611"/>
            <a:ext cx="9144000" cy="15743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6600" spc="-50" dirty="0" smtClean="0"/>
              <a:t>Reutilización</a:t>
            </a:r>
            <a:r>
              <a:rPr lang="es-AR" sz="6600" spc="-50" dirty="0"/>
              <a:t>:</a:t>
            </a:r>
            <a:endParaRPr lang="es-AR" sz="6600" spc="-50" dirty="0"/>
          </a:p>
          <a:p>
            <a:pPr algn="l"/>
            <a:endParaRPr lang="es-AR" sz="3800" b="1" dirty="0">
              <a:latin typeface="Arial Black" panose="020B0A040201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873" y="0"/>
            <a:ext cx="3567448" cy="1873428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927279" y="1873428"/>
            <a:ext cx="82038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smtClean="0"/>
              <a:t>Se </a:t>
            </a:r>
            <a:r>
              <a:rPr lang="es-AR" sz="2000" dirty="0"/>
              <a:t>podrán desarrollar bloques de código con fines específicos para luego poder llamarlos desde cualquier parte de la solución, pudiendo ahorrar mucho tiempo de desarrollo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BF4F4B76-3D8E-4A35-88E1-C7AC6BC66D49}"/>
              </a:ext>
            </a:extLst>
          </p:cNvPr>
          <p:cNvSpPr txBox="1">
            <a:spLocks/>
          </p:cNvSpPr>
          <p:nvPr/>
        </p:nvSpPr>
        <p:spPr>
          <a:xfrm>
            <a:off x="6452315" y="2822033"/>
            <a:ext cx="5283045" cy="15743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6600" spc="-50" dirty="0" smtClean="0"/>
              <a:t>Segmentación:</a:t>
            </a:r>
            <a:endParaRPr lang="es-AR" sz="6600" spc="-50" dirty="0"/>
          </a:p>
        </p:txBody>
      </p:sp>
      <p:sp>
        <p:nvSpPr>
          <p:cNvPr id="7" name="Rectángulo 6"/>
          <p:cNvSpPr/>
          <p:nvPr/>
        </p:nvSpPr>
        <p:spPr>
          <a:xfrm>
            <a:off x="4417454" y="4329371"/>
            <a:ext cx="77745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AR" sz="2000" dirty="0"/>
              <a:t>S</a:t>
            </a:r>
            <a:r>
              <a:rPr lang="es-AR" sz="2000" dirty="0" smtClean="0"/>
              <a:t>egmentando </a:t>
            </a:r>
            <a:r>
              <a:rPr lang="es-AR" sz="2000" dirty="0"/>
              <a:t>la lógica en pequeñas partes, </a:t>
            </a:r>
            <a:r>
              <a:rPr lang="es-AR" sz="2000" dirty="0" smtClean="0"/>
              <a:t>también </a:t>
            </a:r>
            <a:r>
              <a:rPr lang="es-AR" sz="2000" dirty="0"/>
              <a:t>ayuda en una mejor solución a la situación por la que estemos trabajando.</a:t>
            </a:r>
          </a:p>
        </p:txBody>
      </p:sp>
    </p:spTree>
    <p:extLst>
      <p:ext uri="{BB962C8B-B14F-4D97-AF65-F5344CB8AC3E}">
        <p14:creationId xmlns:p14="http://schemas.microsoft.com/office/powerpoint/2010/main" val="391629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873" y="0"/>
            <a:ext cx="3567448" cy="1873428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F4F4B76-3D8E-4A35-88E1-C7AC6BC66D49}"/>
              </a:ext>
            </a:extLst>
          </p:cNvPr>
          <p:cNvSpPr txBox="1">
            <a:spLocks/>
          </p:cNvSpPr>
          <p:nvPr/>
        </p:nvSpPr>
        <p:spPr>
          <a:xfrm>
            <a:off x="224867" y="1086230"/>
            <a:ext cx="4785015" cy="15743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6600" spc="-50" dirty="0" smtClean="0"/>
              <a:t>Actualización:</a:t>
            </a:r>
            <a:endParaRPr lang="es-AR" sz="6600" spc="-50" dirty="0"/>
          </a:p>
          <a:p>
            <a:pPr algn="l"/>
            <a:endParaRPr lang="es-AR" sz="3800" b="1" dirty="0">
              <a:latin typeface="Arial Black" panose="020B0A040201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33583" y="2152794"/>
            <a:ext cx="82038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smtClean="0"/>
              <a:t>Si </a:t>
            </a:r>
            <a:r>
              <a:rPr lang="es-AR" sz="2000" dirty="0"/>
              <a:t>en un futuro se quiere sumar, restar o actualizar la funcionalidad, objetivo, o necesidad, tenerlo segmentado en pequeños módulos nos ofrecerá un costo menor en entender lo previo y poder enriquecerlo.</a:t>
            </a:r>
            <a:r>
              <a:rPr lang="es-AR" sz="2000" dirty="0"/>
              <a:t/>
            </a:r>
            <a:br>
              <a:rPr lang="es-AR" sz="2000" dirty="0"/>
            </a:br>
            <a:endParaRPr lang="es-AR" sz="2000" dirty="0"/>
          </a:p>
        </p:txBody>
      </p:sp>
      <p:sp>
        <p:nvSpPr>
          <p:cNvPr id="8" name="Rectángulo 7"/>
          <p:cNvSpPr/>
          <p:nvPr/>
        </p:nvSpPr>
        <p:spPr>
          <a:xfrm>
            <a:off x="5679583" y="468993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s-AR" sz="2000" dirty="0"/>
              <a:t>No es lo mismo encontrar un error en un código de miles de líneas, que en uno mucho más acotado y específico.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BF4F4B76-3D8E-4A35-88E1-C7AC6BC66D49}"/>
              </a:ext>
            </a:extLst>
          </p:cNvPr>
          <p:cNvSpPr txBox="1">
            <a:spLocks/>
          </p:cNvSpPr>
          <p:nvPr/>
        </p:nvSpPr>
        <p:spPr>
          <a:xfrm>
            <a:off x="6224276" y="3580373"/>
            <a:ext cx="5740197" cy="15743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6600" spc="-50" dirty="0" smtClean="0"/>
              <a:t>Mantenimiento:</a:t>
            </a:r>
            <a:endParaRPr lang="es-AR" sz="6600" spc="-50" dirty="0"/>
          </a:p>
          <a:p>
            <a:pPr algn="l"/>
            <a:endParaRPr lang="es-AR" sz="3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7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873" y="0"/>
            <a:ext cx="3567448" cy="187342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76011" y="719266"/>
            <a:ext cx="61861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5400" spc="-50" dirty="0">
                <a:latin typeface="+mj-lt"/>
                <a:ea typeface="+mj-ea"/>
                <a:cs typeface="+mj-cs"/>
              </a:rPr>
              <a:t>¿Cómo creo entonces </a:t>
            </a:r>
            <a:r>
              <a:rPr lang="es-AR" sz="5400" spc="-50" dirty="0">
                <a:latin typeface="+mj-lt"/>
                <a:ea typeface="+mj-ea"/>
                <a:cs typeface="+mj-cs"/>
              </a:rPr>
              <a:t/>
            </a:r>
            <a:br>
              <a:rPr lang="es-AR" sz="5400" spc="-50" dirty="0">
                <a:latin typeface="+mj-lt"/>
                <a:ea typeface="+mj-ea"/>
                <a:cs typeface="+mj-cs"/>
              </a:rPr>
            </a:br>
            <a:r>
              <a:rPr lang="es-AR" sz="5400" spc="-50" dirty="0" smtClean="0">
                <a:latin typeface="+mj-lt"/>
                <a:ea typeface="+mj-ea"/>
                <a:cs typeface="+mj-cs"/>
              </a:rPr>
              <a:t>   un </a:t>
            </a:r>
            <a:r>
              <a:rPr lang="es-AR" sz="5400" spc="-50" dirty="0">
                <a:latin typeface="+mj-lt"/>
                <a:ea typeface="+mj-ea"/>
                <a:cs typeface="+mj-cs"/>
              </a:rPr>
              <a:t>módulo?</a:t>
            </a:r>
          </a:p>
          <a:p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347730" y="2628697"/>
            <a:ext cx="842278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i="1" u="sng" dirty="0"/>
              <a:t>Es muy sencillo, solo basta con ir a</a:t>
            </a:r>
            <a:r>
              <a:rPr lang="es-AR" sz="2000" i="1" u="sng" dirty="0"/>
              <a:t>:</a:t>
            </a:r>
          </a:p>
          <a:p>
            <a:endParaRPr lang="es-AR" sz="2000" dirty="0"/>
          </a:p>
          <a:p>
            <a:pPr>
              <a:buFont typeface="+mj-lt"/>
              <a:buAutoNum type="arabicPeriod"/>
            </a:pPr>
            <a:r>
              <a:rPr lang="es-AR" sz="2000" dirty="0"/>
              <a:t>Archivo</a:t>
            </a:r>
            <a:r>
              <a:rPr lang="es-AR" sz="2000" dirty="0"/>
              <a:t>.</a:t>
            </a:r>
            <a:endParaRPr lang="es-AR" sz="2000" dirty="0"/>
          </a:p>
          <a:p>
            <a:pPr>
              <a:buFont typeface="+mj-lt"/>
              <a:buAutoNum type="arabicPeriod"/>
            </a:pPr>
            <a:r>
              <a:rPr lang="es-AR" sz="2000" dirty="0"/>
              <a:t>Nuevo archivo</a:t>
            </a:r>
            <a:r>
              <a:rPr lang="es-AR" sz="2000" dirty="0"/>
              <a:t>.</a:t>
            </a:r>
            <a:endParaRPr lang="es-AR" sz="2000" dirty="0"/>
          </a:p>
          <a:p>
            <a:pPr>
              <a:buFont typeface="+mj-lt"/>
              <a:buAutoNum type="arabicPeriod"/>
            </a:pPr>
            <a:r>
              <a:rPr lang="es-AR" sz="2000" dirty="0"/>
              <a:t>Ponerle un nombre y escribir el cuerpo del módulo. </a:t>
            </a:r>
          </a:p>
          <a:p>
            <a:pPr>
              <a:buFont typeface="+mj-lt"/>
              <a:buAutoNum type="arabicPeriod"/>
            </a:pPr>
            <a:r>
              <a:rPr lang="es-AR" sz="2000" dirty="0"/>
              <a:t>Guardar cambios, añadiendo la extensión '.</a:t>
            </a:r>
            <a:r>
              <a:rPr lang="es-AR" sz="2000" dirty="0" err="1"/>
              <a:t>py</a:t>
            </a:r>
            <a:r>
              <a:rPr lang="es-AR" sz="2000" dirty="0"/>
              <a:t>' al nombre del archivo.</a:t>
            </a:r>
          </a:p>
          <a:p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0198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873" y="0"/>
            <a:ext cx="3567448" cy="187342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0709" y="93671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5400" spc="-50" dirty="0">
                <a:latin typeface="+mj-lt"/>
                <a:ea typeface="+mj-ea"/>
                <a:cs typeface="+mj-cs"/>
              </a:rPr>
              <a:t>¿Cómo utilizar un </a:t>
            </a:r>
            <a:r>
              <a:rPr lang="es-AR" sz="5400" spc="-50" dirty="0" smtClean="0">
                <a:latin typeface="+mj-lt"/>
                <a:ea typeface="+mj-ea"/>
                <a:cs typeface="+mj-cs"/>
              </a:rPr>
              <a:t>    módulo</a:t>
            </a:r>
            <a:r>
              <a:rPr lang="es-AR" sz="5400" spc="-50" dirty="0">
                <a:latin typeface="+mj-lt"/>
                <a:ea typeface="+mj-ea"/>
                <a:cs typeface="+mj-cs"/>
              </a:rPr>
              <a:t>?</a:t>
            </a:r>
          </a:p>
          <a:p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884349" y="3121676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2000" dirty="0"/>
              <a:t>También es muy sencillo: </a:t>
            </a:r>
            <a:endParaRPr lang="es-AR" sz="2000" dirty="0" smtClean="0"/>
          </a:p>
          <a:p>
            <a:r>
              <a:rPr lang="es-AR" sz="2000" dirty="0" smtClean="0"/>
              <a:t>Desde </a:t>
            </a:r>
            <a:r>
              <a:rPr lang="es-AR" sz="2000" dirty="0"/>
              <a:t>donde lo necesitamos, debemos utilizar la siguiente instrucción:</a:t>
            </a:r>
          </a:p>
          <a:p>
            <a:r>
              <a:rPr lang="es-AR" sz="2000" dirty="0" err="1"/>
              <a:t>Import</a:t>
            </a:r>
            <a:r>
              <a:rPr lang="es-AR" sz="2000" dirty="0"/>
              <a:t> '</a:t>
            </a:r>
            <a:r>
              <a:rPr lang="es-AR" sz="2000" dirty="0" err="1"/>
              <a:t>Nombre_del_modulo</a:t>
            </a:r>
            <a:r>
              <a:rPr lang="es-AR" sz="2000" dirty="0"/>
              <a:t>'</a:t>
            </a:r>
          </a:p>
          <a:p>
            <a:r>
              <a:rPr lang="es-AR" sz="2000" dirty="0"/>
              <a:t>Luego, ya podremos utilizar todo lo que el módulo esté preparado para realizar. </a:t>
            </a:r>
          </a:p>
          <a:p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156814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409</TotalTime>
  <Words>270</Words>
  <Application>Microsoft Office PowerPoint</Application>
  <PresentationFormat>Panorámica</PresentationFormat>
  <Paragraphs>31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 Black</vt:lpstr>
      <vt:lpstr>Calibri</vt:lpstr>
      <vt:lpstr>Calibri Light</vt:lpstr>
      <vt:lpstr>Retrospección</vt:lpstr>
      <vt:lpstr>MÓDULOS EN PYTHON</vt:lpstr>
      <vt:lpstr>¿Qué son los módulos?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MÓDULOS EN PYTHON</dc:title>
  <dc:creator>Celeste</dc:creator>
  <cp:lastModifiedBy>Cuenta Microsoft</cp:lastModifiedBy>
  <cp:revision>17</cp:revision>
  <dcterms:created xsi:type="dcterms:W3CDTF">2022-04-27T01:21:19Z</dcterms:created>
  <dcterms:modified xsi:type="dcterms:W3CDTF">2022-09-20T17:56:22Z</dcterms:modified>
</cp:coreProperties>
</file>