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´Programación Orientada a Objetos en 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05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Atributos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Los atributos son características individuales que diferencian un objeto de otro y que determinan su apariencia, estado u otras cualidades.</a:t>
            </a:r>
          </a:p>
          <a:p>
            <a:endParaRPr lang="es-AR" sz="2400" dirty="0"/>
          </a:p>
          <a:p>
            <a:r>
              <a:rPr lang="es-AR" sz="2400" dirty="0" smtClean="0"/>
              <a:t>Los atributos se guardan en variables denominadas de instancia y cada objeto particular puede tener valores distintos para estas variables.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01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la POO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Abstracción</a:t>
            </a:r>
          </a:p>
          <a:p>
            <a:r>
              <a:rPr lang="es-AR" sz="2400" dirty="0" smtClean="0"/>
              <a:t>Herencia</a:t>
            </a:r>
          </a:p>
          <a:p>
            <a:r>
              <a:rPr lang="es-AR" sz="2400" dirty="0" smtClean="0"/>
              <a:t>Encapsulamiento</a:t>
            </a:r>
          </a:p>
          <a:p>
            <a:r>
              <a:rPr lang="es-AR" sz="2400" dirty="0" smtClean="0"/>
              <a:t>Ocultamiento de la información</a:t>
            </a:r>
          </a:p>
          <a:p>
            <a:r>
              <a:rPr lang="es-AR" sz="2400" dirty="0" smtClean="0"/>
              <a:t>Polimorfismo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938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Abstracción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493" y="1541417"/>
            <a:ext cx="9215603" cy="4473819"/>
          </a:xfrm>
        </p:spPr>
        <p:txBody>
          <a:bodyPr>
            <a:normAutofit lnSpcReduction="10000"/>
          </a:bodyPr>
          <a:lstStyle/>
          <a:p>
            <a:r>
              <a:rPr lang="es-AR" sz="2400" dirty="0" smtClean="0"/>
              <a:t>Es la capacidad para extraer las propiedades esenciales de un concepto e identificar comportamientos comunes para definir nuevos tipos de entidades en el mundo real.</a:t>
            </a:r>
          </a:p>
          <a:p>
            <a:endParaRPr lang="es-AR" sz="2400" dirty="0" smtClean="0"/>
          </a:p>
          <a:p>
            <a:r>
              <a:rPr lang="es-AR" sz="2400" dirty="0" smtClean="0"/>
              <a:t>Abstracción funcional: es lo que sabemos que un objeto puede hacer, por ejemplo en el caso de un auto , acelerar, frenar, doblar. </a:t>
            </a:r>
          </a:p>
          <a:p>
            <a:endParaRPr lang="es-AR" sz="2400" dirty="0" smtClean="0"/>
          </a:p>
          <a:p>
            <a:r>
              <a:rPr lang="es-AR" sz="2400" dirty="0" smtClean="0"/>
              <a:t>Abstracción de datos: son los atributos que tiene  un determinado tipo de objetos, por ejemplo en el caso de un auto, marca, modelo, patente, color.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76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 (1/4)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11383"/>
            <a:ext cx="8596668" cy="4229979"/>
          </a:xfrm>
        </p:spPr>
        <p:txBody>
          <a:bodyPr/>
          <a:lstStyle/>
          <a:p>
            <a:r>
              <a:rPr lang="es-AR" sz="2400" dirty="0" smtClean="0"/>
              <a:t>Es la propiedad que permite definir una clase a partir de otra clase relacionado que suponga alguna de las siguientes relaciones: </a:t>
            </a:r>
          </a:p>
          <a:p>
            <a:pPr lvl="1"/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Especialización: </a:t>
            </a:r>
            <a:r>
              <a:rPr lang="es-AR" sz="2400" dirty="0" smtClean="0"/>
              <a:t>la clase Auto como especialización de Vehículo.</a:t>
            </a:r>
          </a:p>
          <a:p>
            <a:pPr lvl="1"/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Generalización: </a:t>
            </a:r>
            <a:r>
              <a:rPr lang="es-AR" sz="2400" dirty="0" smtClean="0"/>
              <a:t>la clase Vehículo como generalización de la clase Auto.</a:t>
            </a:r>
          </a:p>
          <a:p>
            <a:r>
              <a:rPr lang="es-AR" sz="2400" dirty="0" smtClean="0"/>
              <a:t>Es un mecanismo para la reutilización de código.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</a:t>
            </a:r>
            <a:r>
              <a:rPr lang="es-AR" dirty="0" smtClean="0"/>
              <a:t>(2/4)</a:t>
            </a:r>
            <a:r>
              <a:rPr lang="es-AR" dirty="0"/>
              <a:t>	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20091"/>
            <a:ext cx="8596668" cy="4221271"/>
          </a:xfrm>
        </p:spPr>
        <p:txBody>
          <a:bodyPr>
            <a:normAutofit/>
          </a:bodyPr>
          <a:lstStyle/>
          <a:p>
            <a:r>
              <a:rPr lang="es-AR" sz="2400" u="sng" dirty="0" smtClean="0"/>
              <a:t>Ejemplo: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200" dirty="0"/>
              <a:t> </a:t>
            </a:r>
            <a:r>
              <a:rPr lang="es-AR" sz="2200" dirty="0" smtClean="0"/>
              <a:t>Si una clase B (celular) hereda de una clase A (productos) implica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200" dirty="0" smtClean="0"/>
              <a:t>B incorpora la estructura (atributos) y comportamientos (métodos)de la clase 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200" dirty="0" smtClean="0"/>
              <a:t>B puede añadir nuevos atributos.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200" dirty="0" smtClean="0"/>
              <a:t>B puede añadir nuevos métodos.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200" dirty="0" smtClean="0"/>
              <a:t>B puede redefinir métodos (sobre escritura u overwriting).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6000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</a:t>
            </a:r>
            <a:r>
              <a:rPr lang="es-AR" dirty="0" smtClean="0"/>
              <a:t>(3/4</a:t>
            </a:r>
            <a:r>
              <a:rPr lang="es-AR" dirty="0"/>
              <a:t>)	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herencia organiza las clases en una estructura jerárquica formando jerarquía de clases.</a:t>
            </a:r>
          </a:p>
          <a:p>
            <a:r>
              <a:rPr lang="es-AR" dirty="0" smtClean="0"/>
              <a:t>Ejemplo: 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944983" y="3195673"/>
            <a:ext cx="24732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Figura geométrica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976846" y="4524809"/>
            <a:ext cx="24732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Polígono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069874" y="4524809"/>
            <a:ext cx="24732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Círculo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77334" y="6033550"/>
            <a:ext cx="24732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Triángulo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596640" y="6033550"/>
            <a:ext cx="24732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Cuadrado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6069874" y="3770439"/>
            <a:ext cx="269966" cy="75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197531" y="3770439"/>
            <a:ext cx="193766" cy="75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3944983" y="5099575"/>
            <a:ext cx="148046" cy="93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2133600" y="5099575"/>
            <a:ext cx="278674" cy="93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</a:t>
            </a:r>
            <a:r>
              <a:rPr lang="es-AR" dirty="0" smtClean="0"/>
              <a:t>(4/4</a:t>
            </a:r>
            <a:r>
              <a:rPr lang="es-AR" dirty="0"/>
              <a:t>)		</a:t>
            </a:r>
            <a:endParaRPr lang="es-ES" dirty="0"/>
          </a:p>
        </p:txBody>
      </p:sp>
      <p:pic>
        <p:nvPicPr>
          <p:cNvPr id="1026" name="Picture 2" descr="9.4. Herencia — Materiales del entrenamiento de programación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76" y="1270000"/>
            <a:ext cx="5651826" cy="453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77334" y="1617281"/>
            <a:ext cx="22487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Python </a:t>
            </a:r>
            <a:r>
              <a:rPr lang="es-AR" sz="2000" dirty="0"/>
              <a:t>permite la </a:t>
            </a:r>
            <a:r>
              <a:rPr lang="es-AR" sz="2000" b="1" dirty="0"/>
              <a:t>herencia múltiple</a:t>
            </a:r>
            <a:r>
              <a:rPr lang="es-AR" sz="2000" dirty="0"/>
              <a:t>, es decir, se puede heredar de múltiples clases. La herencia múltiple es la capacidad de una subclase de heredar de múltiples súper clases.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94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Encapsulamiento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203" y="1594532"/>
            <a:ext cx="9015306" cy="5041400"/>
          </a:xfrm>
        </p:spPr>
        <p:txBody>
          <a:bodyPr>
            <a:noAutofit/>
          </a:bodyPr>
          <a:lstStyle/>
          <a:p>
            <a:r>
              <a:rPr lang="es-AR" sz="2400" dirty="0" smtClean="0"/>
              <a:t>Permite unir el comportamiento y los datos en un objeto para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esconder la complejidad </a:t>
            </a:r>
            <a:r>
              <a:rPr lang="es-AR" sz="2400" dirty="0" smtClean="0"/>
              <a:t>de un sistema.</a:t>
            </a:r>
          </a:p>
          <a:p>
            <a:r>
              <a:rPr lang="es-AR" sz="2400" dirty="0" smtClean="0"/>
              <a:t>Toda la información relacionada con  un objeto determinado está agrupada de alguna manera, pero el objeto en sí es como una caja negra cuya estructura interna permanece oculta.</a:t>
            </a:r>
          </a:p>
          <a:p>
            <a:r>
              <a:rPr lang="es-AR" sz="2400" dirty="0" smtClean="0"/>
              <a:t>La información contenida en el objeto será accesible sólo a través de la ejecución de los métodos adecuados (su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pública</a:t>
            </a:r>
            <a:r>
              <a:rPr lang="es-AR" sz="2400" dirty="0" smtClean="0"/>
              <a:t>).</a:t>
            </a:r>
          </a:p>
          <a:p>
            <a:r>
              <a:rPr lang="es-AR" sz="2400" dirty="0" smtClean="0"/>
              <a:t>El objeto puede cambiar y su interfaz pública ser compatible con el original: esto facilita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reutilización de código</a:t>
            </a:r>
            <a:r>
              <a:rPr lang="es-AR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09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Ocultamiento de la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El ocultamiento protege a las propiedades de un objeto contra su modificación por quien no tenga derecho a acceder a ellas. Esto asegura que otros objetos no pueden cambiar el estado interno de un objeto de maneras inesperadas.</a:t>
            </a:r>
          </a:p>
          <a:p>
            <a:r>
              <a:rPr lang="es-AR" sz="2400" dirty="0" smtClean="0"/>
              <a:t>Cada tipo de objeto expone una interfaz  a otros objetos que especifica cómo pueden interactuar con los objetos de una clase.</a:t>
            </a:r>
          </a:p>
          <a:p>
            <a:r>
              <a:rPr lang="es-AR" sz="2400" dirty="0" smtClean="0"/>
              <a:t>Es un concepto relacionado con la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AR" sz="2400" dirty="0" smtClean="0"/>
              <a:t> de los datos.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1586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9109"/>
            <a:ext cx="8596668" cy="4636451"/>
          </a:xfrm>
        </p:spPr>
        <p:txBody>
          <a:bodyPr>
            <a:normAutofit lnSpcReduction="10000"/>
          </a:bodyPr>
          <a:lstStyle/>
          <a:p>
            <a:r>
              <a:rPr lang="es-AR" sz="2400" dirty="0" smtClean="0"/>
              <a:t>El polimorfismo nos permite programar de manera general en lugar de programar de manera específica.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dirty="0" smtClean="0"/>
              <a:t>Hay cuatro técnicas, cada una de las cuales permite una forma distinta de reutilización de código, que facilita a su vez el desarrollo rápido, la confianza, facilidad de uso y mantenimiento del software: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Sobrecarga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Sobreescritura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Variables polimórficas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Genericidad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1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89" y="618309"/>
            <a:ext cx="9457507" cy="5826034"/>
          </a:xfrm>
        </p:spPr>
        <p:txBody>
          <a:bodyPr>
            <a:normAutofit/>
          </a:bodyPr>
          <a:lstStyle/>
          <a:p>
            <a:r>
              <a:rPr lang="es-AR" sz="2400" dirty="0" smtClean="0"/>
              <a:t>La POO es un paradigma de programación que utiliza objetos y sus interacciones para diseñar y programar diferentes aplicaciones. Está basado en los conceptos de herencia, abstracción, polimorfismo, encapsulamiento y ocultamiento de información. 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dirty="0" smtClean="0"/>
              <a:t>Su uso se popularizó a principios de la década de 1990.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dirty="0" smtClean="0"/>
              <a:t>En la actualidad, existe variedad de lenguajes de programación que soportan la orientación a objetos, entre ellos los más populares son: </a:t>
            </a:r>
            <a:br>
              <a:rPr lang="es-AR" sz="2400" dirty="0" smtClean="0"/>
            </a:br>
            <a:r>
              <a:rPr lang="es-AR" sz="2400" dirty="0" smtClean="0"/>
              <a:t>Java, C#, C++ y  Python.</a:t>
            </a:r>
          </a:p>
          <a:p>
            <a:pPr marL="0" indent="0">
              <a:buNone/>
            </a:pPr>
            <a:endParaRPr lang="es-AR" sz="2400" dirty="0"/>
          </a:p>
          <a:p>
            <a:pPr marL="0" indent="0" algn="r">
              <a:buNone/>
            </a:pPr>
            <a:r>
              <a:rPr lang="es-AR" sz="2400" dirty="0" smtClean="0"/>
              <a:t>1/2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9852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054" y="758509"/>
            <a:ext cx="9335346" cy="3880773"/>
          </a:xfrm>
        </p:spPr>
        <p:txBody>
          <a:bodyPr>
            <a:no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</a:t>
            </a:r>
            <a:r>
              <a:rPr lang="es-AR" sz="2400" dirty="0" smtClean="0"/>
              <a:t> (overloading, polimorfismo ad-hoc)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Un solo nombre de método y muchas implementaciones distintas.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Las funciones sobrecargadas normalmente se distinguen en tiempo de compilación por tener distintos parámetros de entrada y/o salida.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Sobreescritura</a:t>
            </a:r>
            <a:r>
              <a:rPr lang="es-AR" sz="2400" dirty="0" smtClean="0"/>
              <a:t> (overriding, polimorfismo de inclusión):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Tipo especial de sobrecarga que ocurre dentro de relaciones de herencia en métodos con enlace dinámico.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Dichos métodos, definidos en clases base, son refinados o reemplazados en las clases derivadas.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042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774" y="788989"/>
            <a:ext cx="9198186" cy="4743131"/>
          </a:xfrm>
        </p:spPr>
        <p:txBody>
          <a:bodyPr>
            <a:no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polimórficas </a:t>
            </a:r>
            <a:r>
              <a:rPr lang="es-AR" sz="2400" dirty="0" smtClean="0"/>
              <a:t>(polimorfismo de asignación):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Variable que se declara como de un tipo pero que referencia en realidad un valor de un tipo distinto (normalmente relacionado mediante herencia).</a:t>
            </a:r>
          </a:p>
          <a:p>
            <a:pPr marL="914400" lvl="2" indent="0">
              <a:buNone/>
            </a:pPr>
            <a:endParaRPr lang="es-AR" sz="2400" dirty="0" smtClean="0"/>
          </a:p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Genericidad</a:t>
            </a:r>
            <a:r>
              <a:rPr lang="es-AR" sz="2400" dirty="0" smtClean="0"/>
              <a:t> (plantillas o templates):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Clases o métodos parametrizados (algunos tipos se dejan sin definir).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Forma de crear herramientas de propósito general (clases, métodos) y especializarlas para situaciones específicas.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9707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000" dirty="0" smtClean="0"/>
              <a:t>Factura: imprimir()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000" dirty="0" smtClean="0"/>
              <a:t>Factura: imprimir(</a:t>
            </a:r>
            <a:r>
              <a:rPr lang="es-AR" sz="2000" dirty="0" err="1" smtClean="0"/>
              <a:t>int</a:t>
            </a:r>
            <a:r>
              <a:rPr lang="es-AR" sz="2000" dirty="0" smtClean="0"/>
              <a:t> numCopias)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000" dirty="0" smtClean="0"/>
              <a:t>ListaCompra: imprimir()</a:t>
            </a:r>
          </a:p>
          <a:p>
            <a:endParaRPr lang="es-AR" sz="2400" dirty="0"/>
          </a:p>
          <a:p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Sobreescritura: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000" dirty="0" smtClean="0"/>
              <a:t>Cuenta: abonarIntereses()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000" dirty="0" smtClean="0"/>
              <a:t>CuentaJoven: abonarIntereses()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66795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	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 smtClean="0"/>
              <a:t>Variables polimórficas: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Cuenta pc=new CuentaJoven();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s-AR" sz="2400" dirty="0" smtClean="0"/>
          </a:p>
          <a:p>
            <a:r>
              <a:rPr lang="es-AR" sz="2400" dirty="0" smtClean="0"/>
              <a:t>Genericidad: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Lista&lt;Cliente&gt;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Lista&lt;Articulo&gt;</a:t>
            </a:r>
            <a:endParaRPr lang="es-E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Lista&lt;Alumno&gt;</a:t>
            </a:r>
            <a:endParaRPr lang="es-E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2400" dirty="0" smtClean="0"/>
              <a:t>Lista&lt;</a:t>
            </a:r>
            <a:r>
              <a:rPr lang="es-AR" sz="2400" dirty="0" err="1" smtClean="0"/>
              <a:t>Habitacion</a:t>
            </a:r>
            <a:r>
              <a:rPr lang="es-AR" sz="2400" dirty="0" smtClean="0"/>
              <a:t>&gt;</a:t>
            </a:r>
            <a:endParaRPr lang="es-ES" sz="2400" dirty="0"/>
          </a:p>
          <a:p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47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208" y="261257"/>
            <a:ext cx="8596668" cy="1320800"/>
          </a:xfrm>
        </p:spPr>
        <p:txBody>
          <a:bodyPr/>
          <a:lstStyle/>
          <a:p>
            <a:r>
              <a:rPr lang="es-AR" dirty="0" smtClean="0"/>
              <a:t>Ejemplo POO</a:t>
            </a:r>
            <a:endParaRPr lang="es-E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2"/>
          <a:srcRect r="39575" b="13193"/>
          <a:stretch/>
        </p:blipFill>
        <p:spPr>
          <a:xfrm>
            <a:off x="1154185" y="1121955"/>
            <a:ext cx="7301838" cy="55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195" y="418012"/>
            <a:ext cx="9267855" cy="5405636"/>
          </a:xfrm>
        </p:spPr>
        <p:txBody>
          <a:bodyPr>
            <a:noAutofit/>
          </a:bodyPr>
          <a:lstStyle/>
          <a:p>
            <a:r>
              <a:rPr lang="es-AR" sz="2400" dirty="0" smtClean="0"/>
              <a:t>La POO encapsula datos y funciones en paquetes llamados OBJETOS; los datos y funciones de un objetos están muy unidos.</a:t>
            </a:r>
          </a:p>
          <a:p>
            <a:r>
              <a:rPr lang="es-AR" sz="2400" dirty="0" smtClean="0"/>
              <a:t>Los objetos tienen la propiedad de ocultar la información. Esto significa que aunque los objetos puedan saber cómo comunicarse unos con otros mediante interfaces bien definidas, a los objetos por lo general no se les está permitido saber cómo funcionan otros objetos.</a:t>
            </a:r>
          </a:p>
          <a:p>
            <a:endParaRPr lang="es-AR" sz="2400" dirty="0"/>
          </a:p>
          <a:p>
            <a:r>
              <a:rPr lang="es-AR" sz="2400" dirty="0" smtClean="0"/>
              <a:t>Los detalles de puesta en práctica quedan ocultos dentro los objetos mismos.</a:t>
            </a:r>
          </a:p>
          <a:p>
            <a:endParaRPr lang="es-AR" sz="2400" dirty="0" smtClean="0"/>
          </a:p>
          <a:p>
            <a:endParaRPr lang="es-AR" sz="2400" dirty="0"/>
          </a:p>
          <a:p>
            <a:pPr marL="0" indent="0" algn="r">
              <a:buNone/>
            </a:pPr>
            <a:r>
              <a:rPr lang="es-AR" sz="2400" dirty="0" smtClean="0"/>
              <a:t>2/2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445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básicos de la POO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800" dirty="0" smtClean="0"/>
              <a:t>Clases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800" dirty="0" smtClean="0"/>
              <a:t>Objetos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800" dirty="0" smtClean="0"/>
              <a:t>Métodos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800" dirty="0" smtClean="0"/>
              <a:t>Atributos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503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8300"/>
            <a:ext cx="8596668" cy="1320800"/>
          </a:xfrm>
        </p:spPr>
        <p:txBody>
          <a:bodyPr/>
          <a:lstStyle/>
          <a:p>
            <a:r>
              <a:rPr lang="es-AR" dirty="0" smtClean="0"/>
              <a:t>Ejemplo de una Clase en Python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57009" t="26253" r="7304" b="41635"/>
          <a:stretch/>
        </p:blipFill>
        <p:spPr>
          <a:xfrm>
            <a:off x="677334" y="1261717"/>
            <a:ext cx="8205409" cy="32406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84068" y="5103223"/>
            <a:ext cx="803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 </a:t>
            </a:r>
            <a:r>
              <a:rPr lang="es-AR" b="1" dirty="0"/>
              <a:t>función Self</a:t>
            </a:r>
            <a:r>
              <a:rPr lang="es-AR" dirty="0"/>
              <a:t> ofrece un modo de cálculo para hacer referencia al contenido del objeto con el que está asociado sin tener que hacer referencia explícitamente al objeto. Con </a:t>
            </a:r>
            <a:r>
              <a:rPr lang="es-AR" b="1" dirty="0"/>
              <a:t>Self</a:t>
            </a:r>
            <a:r>
              <a:rPr lang="es-AR" dirty="0"/>
              <a:t>, puede crear una única fórmula de cálculo que se puede aplicar a los distintos objetos.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Una clase es la definición de las propiedades y comportamiento de un tipo de objeto concreto. Es un modelo que se utiliza para describir uno o más objetos del mismo tipo.</a:t>
            </a:r>
          </a:p>
          <a:p>
            <a:endParaRPr lang="es-AR" sz="2400" dirty="0"/>
          </a:p>
          <a:p>
            <a:r>
              <a:rPr lang="es-AR" sz="2400" dirty="0" smtClean="0"/>
              <a:t>La instanciación, es la lectura de estas definiciones y la creación de un objeto a partir de ellas. Una clase puede tener muchas instancias y cada una es un objeto independiente.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993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El objeto es el elemento fundamental de la POO.</a:t>
            </a:r>
          </a:p>
          <a:p>
            <a:endParaRPr lang="es-AR" sz="2400" dirty="0" smtClean="0"/>
          </a:p>
          <a:p>
            <a:r>
              <a:rPr lang="es-AR" sz="2400" dirty="0" smtClean="0"/>
              <a:t>Es una entidad que posee atributos y métodos, definidos en la clase a la que pertenece.</a:t>
            </a:r>
          </a:p>
          <a:p>
            <a:endParaRPr lang="es-AR" sz="2400" dirty="0" smtClean="0"/>
          </a:p>
          <a:p>
            <a:r>
              <a:rPr lang="es-AR" sz="2400" dirty="0" smtClean="0"/>
              <a:t>Los atributos de un objeto, definen su estado.</a:t>
            </a:r>
          </a:p>
          <a:p>
            <a:endParaRPr lang="es-AR" sz="2400" dirty="0" smtClean="0"/>
          </a:p>
          <a:p>
            <a:r>
              <a:rPr lang="es-AR" sz="2400" dirty="0" smtClean="0"/>
              <a:t>Los métodos de un objetos, definen su comportamiento.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8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44435"/>
            <a:ext cx="8596668" cy="5396928"/>
          </a:xfrm>
        </p:spPr>
        <p:txBody>
          <a:bodyPr>
            <a:normAutofit/>
          </a:bodyPr>
          <a:lstStyle/>
          <a:p>
            <a:r>
              <a:rPr lang="es-AR" sz="2400" dirty="0" smtClean="0"/>
              <a:t>Es una forma de agrupar un conjunto de datos (estado) y de funcionalidades (comportamiento) en un mismo bloque de código, que luego puede ser referenciado desde otras partes del programa.</a:t>
            </a:r>
          </a:p>
          <a:p>
            <a:endParaRPr lang="es-AR" sz="2400" dirty="0" smtClean="0"/>
          </a:p>
          <a:p>
            <a:r>
              <a:rPr lang="es-AR" sz="2400" dirty="0" smtClean="0"/>
              <a:t>Cada objeto forma parte de una jerarquía, no está aislado.</a:t>
            </a:r>
          </a:p>
          <a:p>
            <a:endParaRPr lang="es-AR" sz="2400" dirty="0" smtClean="0"/>
          </a:p>
          <a:p>
            <a:r>
              <a:rPr lang="es-AR" sz="2400" dirty="0" smtClean="0"/>
              <a:t>El objeto, es la instancia de una clase y se distingue de otros miembros de la clase por sus atributos.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461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	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3880773"/>
          </a:xfrm>
        </p:spPr>
        <p:txBody>
          <a:bodyPr>
            <a:noAutofit/>
          </a:bodyPr>
          <a:lstStyle/>
          <a:p>
            <a:r>
              <a:rPr lang="es-AR" sz="2400" dirty="0" smtClean="0"/>
              <a:t>Un método es un algoritmo asociado a una clase, cuya ejecución se desencadena tras la recepción de un mensaje.</a:t>
            </a:r>
          </a:p>
          <a:p>
            <a:endParaRPr lang="es-AR" sz="2400" dirty="0" smtClean="0"/>
          </a:p>
          <a:p>
            <a:r>
              <a:rPr lang="es-AR" sz="2400" dirty="0" smtClean="0"/>
              <a:t>Un método puede producir un cambio en las propiedades del objeto o la generación de un evento con un nuevo mensaje para otro objetos del sistema.</a:t>
            </a:r>
          </a:p>
          <a:p>
            <a:endParaRPr lang="es-AR" sz="2400" dirty="0" smtClean="0"/>
          </a:p>
          <a:p>
            <a:r>
              <a:rPr lang="es-AR" sz="2400" dirty="0" smtClean="0"/>
              <a:t>El mensaje, es la petición de un objeto a otro para que se ejecute uno de sus métodos.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82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1029</Words>
  <Application>Microsoft Office PowerPoint</Application>
  <PresentationFormat>Panorámica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Faceta</vt:lpstr>
      <vt:lpstr>POO</vt:lpstr>
      <vt:lpstr>Presentación de PowerPoint</vt:lpstr>
      <vt:lpstr>Presentación de PowerPoint</vt:lpstr>
      <vt:lpstr>Componentes básicos de la POO</vt:lpstr>
      <vt:lpstr>Ejemplo de una Clase en Python</vt:lpstr>
      <vt:lpstr>Clases </vt:lpstr>
      <vt:lpstr>Objetos </vt:lpstr>
      <vt:lpstr>Presentación de PowerPoint</vt:lpstr>
      <vt:lpstr>Métodos  </vt:lpstr>
      <vt:lpstr>Atributos</vt:lpstr>
      <vt:lpstr>Características de la POO</vt:lpstr>
      <vt:lpstr>Abstracción </vt:lpstr>
      <vt:lpstr>Herencia (1/4) </vt:lpstr>
      <vt:lpstr>Herencia (2/4)  </vt:lpstr>
      <vt:lpstr>Herencia (3/4)  </vt:lpstr>
      <vt:lpstr>Herencia (4/4)  </vt:lpstr>
      <vt:lpstr>Encapsulamiento</vt:lpstr>
      <vt:lpstr>Ocultamiento de la información</vt:lpstr>
      <vt:lpstr>Polimorfismo </vt:lpstr>
      <vt:lpstr>Presentación de PowerPoint</vt:lpstr>
      <vt:lpstr>Presentación de PowerPoint</vt:lpstr>
      <vt:lpstr>Ejemplos</vt:lpstr>
      <vt:lpstr> Ejemplos</vt:lpstr>
      <vt:lpstr>Ejemplo POO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Ma. Agustina Aperlo</dc:creator>
  <cp:lastModifiedBy>Cuenta Microsoft</cp:lastModifiedBy>
  <cp:revision>15</cp:revision>
  <dcterms:created xsi:type="dcterms:W3CDTF">2022-08-08T12:29:11Z</dcterms:created>
  <dcterms:modified xsi:type="dcterms:W3CDTF">2022-09-14T22:14:32Z</dcterms:modified>
</cp:coreProperties>
</file>