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iSb59xd1mQZpJuSZVeBWdiUtld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46924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084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963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669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8190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498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23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E:\Documentos\Joel\Joel 2020\Educacion y Tecnica\Membrete Politecnico\Power horizontal-0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0528" y="-74324"/>
            <a:ext cx="9363798" cy="703171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4501371" y="4293096"/>
            <a:ext cx="434237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s-MX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Programación estructurada y modular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 descr="E:\Documentos\Joel\Joel 2020\Educacion y Tecnica\Membrete Politecnico\Power-0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5072" y="-27384"/>
            <a:ext cx="9225584" cy="69279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690725" y="1529475"/>
            <a:ext cx="7824900" cy="4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600" dirty="0">
                <a:latin typeface="Bahnschrift Light" panose="020B0502040204020203" pitchFamily="34" charset="0"/>
              </a:rPr>
              <a:t>La programación estructurada es un paradigma de programación orientado a mejorar la claridad, calidad y tiempo de desarrollo de un programa de ordenador, utilizando únicamente subrutinas (funciones o procedimientos) y tres estructuras: secuencia, alternativas y repetitivas.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600" dirty="0">
                <a:latin typeface="Bahnschrift Light" panose="020B0502040204020203" pitchFamily="34" charset="0"/>
              </a:rPr>
              <a:t>La programación modular es un paradigma de programación que consiste en dividir un programa en módulos o subprogramas con el fin de hacerlo más legible y manejable</a:t>
            </a:r>
            <a:r>
              <a:rPr lang="es-AR" sz="1600" dirty="0" smtClean="0">
                <a:latin typeface="Bahnschrift Light" panose="020B050204020402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600" dirty="0">
              <a:latin typeface="Bahnschrift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sz="1600" dirty="0">
              <a:latin typeface="Bahnschrift Light" panose="020B0502040204020203" pitchFamily="34" charset="0"/>
            </a:endParaRPr>
          </a:p>
          <a:p>
            <a:pPr algn="just"/>
            <a:r>
              <a:rPr lang="es-AR" sz="1600" dirty="0">
                <a:latin typeface="Bahnschrift Light" panose="020B0502040204020203" pitchFamily="34" charset="0"/>
              </a:rPr>
              <a:t>Al aplicar la programación modular, un problema complejo debe ser dividido en varios </a:t>
            </a:r>
            <a:r>
              <a:rPr lang="es-AR" sz="1600" dirty="0" err="1">
                <a:latin typeface="Bahnschrift Light" panose="020B0502040204020203" pitchFamily="34" charset="0"/>
              </a:rPr>
              <a:t>subproblemas</a:t>
            </a:r>
            <a:r>
              <a:rPr lang="es-AR" sz="1600" dirty="0">
                <a:latin typeface="Bahnschrift Light" panose="020B0502040204020203" pitchFamily="34" charset="0"/>
              </a:rPr>
              <a:t> más simples, y estos a su vez en otros </a:t>
            </a:r>
            <a:r>
              <a:rPr lang="es-AR" sz="1600" dirty="0" err="1">
                <a:latin typeface="Bahnschrift Light" panose="020B0502040204020203" pitchFamily="34" charset="0"/>
              </a:rPr>
              <a:t>subproblemas</a:t>
            </a:r>
            <a:r>
              <a:rPr lang="es-AR" sz="1600" dirty="0">
                <a:latin typeface="Bahnschrift Light" panose="020B0502040204020203" pitchFamily="34" charset="0"/>
              </a:rPr>
              <a:t> más simples. Esto debe hacerse hasta obtener </a:t>
            </a:r>
            <a:r>
              <a:rPr lang="es-AR" sz="1600" dirty="0" err="1">
                <a:latin typeface="Bahnschrift Light" panose="020B0502040204020203" pitchFamily="34" charset="0"/>
              </a:rPr>
              <a:t>subproblemas</a:t>
            </a:r>
            <a:r>
              <a:rPr lang="es-AR" sz="1600" dirty="0">
                <a:latin typeface="Bahnschrift Light" panose="020B0502040204020203" pitchFamily="34" charset="0"/>
              </a:rPr>
              <a:t> lo suficientemente simples como para poder ser resueltos fácilmente con algún lenguaje de programación (divide y vencerás).</a:t>
            </a:r>
          </a:p>
          <a:p>
            <a:pPr algn="just"/>
            <a:r>
              <a:rPr lang="es-AR" sz="1600" dirty="0">
                <a:latin typeface="Bahnschrift Light" panose="020B0502040204020203" pitchFamily="34" charset="0"/>
              </a:rPr>
              <a:t>La programación estructural y modular se lleva a cabo en python3 con la definición de funciones.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 descr="E:\Documentos\Joel\Joel 2020\Educacion y Tecnica\Membrete Politecnico\Power-0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5072" y="-27384"/>
            <a:ext cx="9225584" cy="69279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300252" y="1228300"/>
            <a:ext cx="8488906" cy="50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i="1" dirty="0" smtClean="0">
                <a:solidFill>
                  <a:srgbClr val="FF0000"/>
                </a:solidFill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Debe cumplir con reglas: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000" b="1" u="sng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Efectuar un Diseño modular:</a:t>
            </a:r>
            <a:r>
              <a:rPr lang="es-MX" sz="2000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 Tomar nuestro problema y dividirlo en </a:t>
            </a:r>
            <a:r>
              <a:rPr lang="es-MX" sz="2000" dirty="0" err="1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subproblemas</a:t>
            </a:r>
            <a:r>
              <a:rPr lang="es-MX" sz="2000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000" b="1" u="sng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A </a:t>
            </a:r>
            <a:r>
              <a:rPr lang="es-MX" sz="2000" b="1" u="sng" dirty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p</a:t>
            </a:r>
            <a:r>
              <a:rPr lang="es-MX" sz="2000" b="1" u="sng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artir de este diseño modular realizar un diseño descendente:</a:t>
            </a:r>
            <a:r>
              <a:rPr lang="es-MX" sz="2000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 Luego de la primero subdivisión, verificar la necesidad de realizar otra divisiones, se lo conoce con el nombre de </a:t>
            </a:r>
            <a:r>
              <a:rPr lang="es-MX" sz="2000" b="1" u="sng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Refinamiento.</a:t>
            </a:r>
            <a:r>
              <a:rPr lang="es-MX" sz="2000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 Este proceso termina cuando podamos dar cuenta que tenemos módulos o funciones bien especificas, es decir, que hagan una tarea en particular. 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000" b="1" u="sng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Finalizado lo anterior, codificar cada uno de los módulos con las estructuras de control: </a:t>
            </a:r>
            <a:r>
              <a:rPr lang="es-MX" sz="2000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ponemos en marcha la escritura del código para darle solución al problema propuesto.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600" dirty="0" smtClean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202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 descr="E:\Documentos\Joel\Joel 2020\Educacion y Tecnica\Membrete Politecnico\Power-0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5072" y="-27384"/>
            <a:ext cx="9225584" cy="69279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690725" y="1529475"/>
            <a:ext cx="7824900" cy="4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6;p2"/>
          <p:cNvSpPr txBox="1"/>
          <p:nvPr/>
        </p:nvSpPr>
        <p:spPr>
          <a:xfrm>
            <a:off x="300252" y="1228300"/>
            <a:ext cx="8488906" cy="50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i="1" dirty="0" smtClean="0">
                <a:solidFill>
                  <a:srgbClr val="FF0000"/>
                </a:solidFill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Objetivos: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3200" b="1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Reducir tiempos requeridos para escribir, verificar, depurar y mantener un PROGRAMA.</a:t>
            </a:r>
            <a:r>
              <a:rPr lang="es-MX" sz="3200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s-MX" sz="3200" dirty="0" smtClean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3200" b="1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Reutilizar código</a:t>
            </a:r>
            <a:endParaRPr lang="es-MX" sz="3200" dirty="0" smtClean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3200" dirty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186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 descr="E:\Documentos\Joel\Joel 2020\Educacion y Tecnica\Membrete Politecnico\Power-0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5072" y="-27384"/>
            <a:ext cx="9225584" cy="69279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690725" y="1529475"/>
            <a:ext cx="7824900" cy="4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6;p2"/>
          <p:cNvSpPr txBox="1"/>
          <p:nvPr/>
        </p:nvSpPr>
        <p:spPr>
          <a:xfrm>
            <a:off x="300252" y="1228300"/>
            <a:ext cx="8488906" cy="50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i="1" dirty="0" smtClean="0">
                <a:solidFill>
                  <a:srgbClr val="FF0000"/>
                </a:solidFill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Sintaxis: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s-MX" sz="3200" b="1" dirty="0" err="1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Def</a:t>
            </a:r>
            <a:r>
              <a:rPr lang="es-MX" sz="3200" b="1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 </a:t>
            </a:r>
            <a:r>
              <a:rPr lang="es-MX" sz="3200" b="1" dirty="0" err="1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nombre_función</a:t>
            </a:r>
            <a:r>
              <a:rPr lang="es-MX" sz="3200" b="1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():</a:t>
            </a:r>
          </a:p>
          <a:p>
            <a:pPr lvl="2" algn="just"/>
            <a:r>
              <a:rPr lang="es-MX" sz="3200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     </a:t>
            </a:r>
            <a:r>
              <a:rPr lang="es-MX" sz="3200" dirty="0" err="1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cuerpo_función</a:t>
            </a:r>
            <a:endParaRPr lang="es-MX" sz="3200" dirty="0" smtClean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lvl="2" algn="just"/>
            <a:r>
              <a:rPr lang="es-MX" sz="3200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     </a:t>
            </a:r>
            <a:r>
              <a:rPr lang="es-MX" sz="3200" dirty="0" err="1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return</a:t>
            </a:r>
            <a:r>
              <a:rPr lang="es-MX" sz="3200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(opcional)</a:t>
            </a:r>
          </a:p>
          <a:p>
            <a:pPr lvl="2" algn="just"/>
            <a:endParaRPr lang="es-MX" sz="3200" dirty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lvl="0" algn="just"/>
            <a:r>
              <a:rPr lang="es-MX" sz="3200" b="1" dirty="0" err="1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Def</a:t>
            </a:r>
            <a:r>
              <a:rPr lang="es-MX" sz="3200" b="1" dirty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 </a:t>
            </a:r>
            <a:r>
              <a:rPr lang="es-MX" sz="3200" b="1" dirty="0" err="1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nombre_función</a:t>
            </a:r>
            <a:r>
              <a:rPr lang="es-MX" sz="3200" b="1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(</a:t>
            </a:r>
            <a:r>
              <a:rPr lang="es-MX" sz="3200" b="1" dirty="0" err="1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parametros</a:t>
            </a:r>
            <a:r>
              <a:rPr lang="es-MX" sz="3200" b="1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):</a:t>
            </a:r>
            <a:endParaRPr lang="es-MX" sz="3200" b="1" dirty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lvl="2" algn="just"/>
            <a:r>
              <a:rPr lang="es-MX" sz="3200" dirty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     </a:t>
            </a:r>
            <a:r>
              <a:rPr lang="es-MX" sz="3200" dirty="0" err="1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cuerpo_función</a:t>
            </a:r>
            <a:endParaRPr lang="es-MX" sz="3200" dirty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lvl="2" algn="just"/>
            <a:r>
              <a:rPr lang="es-MX" sz="3200" dirty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     </a:t>
            </a:r>
            <a:r>
              <a:rPr lang="es-MX" sz="3200" dirty="0" err="1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return</a:t>
            </a:r>
            <a:r>
              <a:rPr lang="es-MX" sz="3200" dirty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(opcional)</a:t>
            </a:r>
          </a:p>
          <a:p>
            <a:pPr lvl="2" algn="just"/>
            <a:endParaRPr lang="es-MX" sz="3200" dirty="0" smtClean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3200" dirty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370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 descr="E:\Documentos\Joel\Joel 2020\Educacion y Tecnica\Membrete Politecnico\Power-0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5072" y="-27384"/>
            <a:ext cx="9225584" cy="69279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690725" y="1529475"/>
            <a:ext cx="7824900" cy="4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6;p2"/>
          <p:cNvSpPr txBox="1"/>
          <p:nvPr/>
        </p:nvSpPr>
        <p:spPr>
          <a:xfrm>
            <a:off x="300252" y="1228300"/>
            <a:ext cx="8488906" cy="50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i="1" dirty="0" smtClean="0">
                <a:solidFill>
                  <a:srgbClr val="FF0000"/>
                </a:solidFill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Significado de la Sintaxis: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s-MX" sz="3200" b="1" dirty="0" err="1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Def</a:t>
            </a:r>
            <a:r>
              <a:rPr lang="es-MX" sz="3200" b="1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 : Palabra reservada</a:t>
            </a:r>
            <a:endParaRPr lang="es-MX" sz="3200" dirty="0" smtClean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lvl="0" algn="just"/>
            <a:r>
              <a:rPr lang="es-MX" sz="3200" b="1" dirty="0" err="1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nombre_función</a:t>
            </a:r>
            <a:r>
              <a:rPr lang="es-MX" sz="3200" b="1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: denominación de una variable</a:t>
            </a:r>
          </a:p>
          <a:p>
            <a:pPr lvl="0" algn="just"/>
            <a:r>
              <a:rPr lang="es-MX" sz="3200" b="1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(): zona de parámetros o argumentos</a:t>
            </a:r>
            <a:endParaRPr lang="es-MX" sz="3200" b="1" dirty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lvl="2" algn="just"/>
            <a:r>
              <a:rPr lang="es-MX" sz="3200" dirty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     </a:t>
            </a:r>
            <a:r>
              <a:rPr lang="es-MX" sz="3200" dirty="0" err="1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cuerpo_función</a:t>
            </a:r>
            <a:r>
              <a:rPr lang="es-MX" sz="3200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: con una </a:t>
            </a:r>
            <a:r>
              <a:rPr lang="es-MX" sz="3200" dirty="0" err="1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identación</a:t>
            </a:r>
            <a:endParaRPr lang="es-MX" sz="3200" dirty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lvl="2" algn="just"/>
            <a:r>
              <a:rPr lang="es-MX" sz="3200" dirty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     </a:t>
            </a:r>
            <a:r>
              <a:rPr lang="es-MX" sz="3200" dirty="0" err="1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return</a:t>
            </a:r>
            <a:r>
              <a:rPr lang="es-MX" sz="3200" dirty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(opcional</a:t>
            </a:r>
            <a:r>
              <a:rPr lang="es-MX" sz="3200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): devolución de valores</a:t>
            </a:r>
          </a:p>
          <a:p>
            <a:pPr lvl="2" algn="just"/>
            <a:endParaRPr lang="es-MX" sz="3200" dirty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lvl="2" algn="just"/>
            <a:r>
              <a:rPr lang="es-MX" sz="3200" b="1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(parámetros): </a:t>
            </a:r>
            <a:r>
              <a:rPr lang="es-MX" sz="3200" dirty="0" smtClean="0"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contiene información. Pueden ser uno o varios. </a:t>
            </a:r>
            <a:endParaRPr lang="es-MX" sz="3200" dirty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lvl="2" algn="just"/>
            <a:endParaRPr lang="es-MX" sz="3200" dirty="0" smtClean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3200" dirty="0">
              <a:latin typeface="Bahnschrift Light" panose="020B0502040204020203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627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335</Words>
  <Application>Microsoft Office PowerPoint</Application>
  <PresentationFormat>Presentación en pantalla (4:3)</PresentationFormat>
  <Paragraphs>36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Bahnschrift Light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Silvia Perotti</cp:lastModifiedBy>
  <cp:revision>5</cp:revision>
  <dcterms:created xsi:type="dcterms:W3CDTF">2020-10-28T17:44:29Z</dcterms:created>
  <dcterms:modified xsi:type="dcterms:W3CDTF">2021-08-03T17:12:49Z</dcterms:modified>
</cp:coreProperties>
</file>